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0"/>
    <p:restoredTop sz="85135"/>
  </p:normalViewPr>
  <p:slideViewPr>
    <p:cSldViewPr snapToGrid="0" snapToObjects="1">
      <p:cViewPr varScale="1">
        <p:scale>
          <a:sx n="91" d="100"/>
          <a:sy n="91" d="100"/>
        </p:scale>
        <p:origin x="10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30782-3BE6-F74E-BEA5-97AA66602037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26571058-1115-4A47-9519-2E403447D527}">
      <dgm:prSet phldrT="[テキスト]"/>
      <dgm:spPr/>
      <dgm:t>
        <a:bodyPr/>
        <a:lstStyle/>
        <a:p>
          <a:r>
            <a:rPr kumimoji="1" lang="en-US" altLang="ja-JP" dirty="0"/>
            <a:t>Request and parse data using get request</a:t>
          </a:r>
          <a:endParaRPr kumimoji="1" lang="ja-JP" altLang="en-US"/>
        </a:p>
      </dgm:t>
    </dgm:pt>
    <dgm:pt modelId="{4282C03D-7F04-9949-BFBA-85E7B9BFA6A3}" type="parTrans" cxnId="{E3B80644-B358-D84E-9F2D-7C1DADA273DB}">
      <dgm:prSet/>
      <dgm:spPr/>
      <dgm:t>
        <a:bodyPr/>
        <a:lstStyle/>
        <a:p>
          <a:endParaRPr kumimoji="1" lang="ja-JP" altLang="en-US"/>
        </a:p>
      </dgm:t>
    </dgm:pt>
    <dgm:pt modelId="{298AA131-A060-DB41-A81D-9CAA292C11C6}" type="sibTrans" cxnId="{E3B80644-B358-D84E-9F2D-7C1DADA273DB}">
      <dgm:prSet/>
      <dgm:spPr/>
      <dgm:t>
        <a:bodyPr/>
        <a:lstStyle/>
        <a:p>
          <a:endParaRPr kumimoji="1" lang="ja-JP" altLang="en-US"/>
        </a:p>
      </dgm:t>
    </dgm:pt>
    <dgm:pt modelId="{55D7F964-01BE-384B-A54A-80AD31965D88}">
      <dgm:prSet phldrT="[テキスト]"/>
      <dgm:spPr/>
      <dgm:t>
        <a:bodyPr/>
        <a:lstStyle/>
        <a:p>
          <a:r>
            <a:rPr kumimoji="1" lang="en-US" altLang="ja-JP" dirty="0"/>
            <a:t>Filter data, include Falcon 9 launches</a:t>
          </a:r>
          <a:endParaRPr kumimoji="1" lang="ja-JP" altLang="en-US"/>
        </a:p>
      </dgm:t>
    </dgm:pt>
    <dgm:pt modelId="{37F9BD67-EB90-CF4B-ABB6-A9A18DBCBC94}" type="parTrans" cxnId="{A4ADD90B-A24A-E343-BF8A-96D641FC278F}">
      <dgm:prSet/>
      <dgm:spPr/>
      <dgm:t>
        <a:bodyPr/>
        <a:lstStyle/>
        <a:p>
          <a:endParaRPr kumimoji="1" lang="ja-JP" altLang="en-US"/>
        </a:p>
      </dgm:t>
    </dgm:pt>
    <dgm:pt modelId="{DD8C4B53-FA59-724A-93A4-4A1E9B50B945}" type="sibTrans" cxnId="{A4ADD90B-A24A-E343-BF8A-96D641FC278F}">
      <dgm:prSet/>
      <dgm:spPr/>
      <dgm:t>
        <a:bodyPr/>
        <a:lstStyle/>
        <a:p>
          <a:endParaRPr kumimoji="1" lang="ja-JP" altLang="en-US"/>
        </a:p>
      </dgm:t>
    </dgm:pt>
    <dgm:pt modelId="{4CEB817F-56E6-714B-9B13-68EAEF7B999E}">
      <dgm:prSet phldrT="[テキスト]"/>
      <dgm:spPr/>
      <dgm:t>
        <a:bodyPr/>
        <a:lstStyle/>
        <a:p>
          <a:r>
            <a:rPr kumimoji="1" lang="en-US" altLang="ja-JP" dirty="0"/>
            <a:t>Deal with missing values</a:t>
          </a:r>
          <a:endParaRPr kumimoji="1" lang="ja-JP" altLang="en-US"/>
        </a:p>
      </dgm:t>
    </dgm:pt>
    <dgm:pt modelId="{BC3D4CBE-BAF3-A04A-9159-97D0C429AAD9}" type="parTrans" cxnId="{CCACAD2D-A403-CF49-B095-03888C4A5E0B}">
      <dgm:prSet/>
      <dgm:spPr/>
      <dgm:t>
        <a:bodyPr/>
        <a:lstStyle/>
        <a:p>
          <a:endParaRPr kumimoji="1" lang="ja-JP" altLang="en-US"/>
        </a:p>
      </dgm:t>
    </dgm:pt>
    <dgm:pt modelId="{928DB058-DE67-594F-AE6E-B6F5E6C8455E}" type="sibTrans" cxnId="{CCACAD2D-A403-CF49-B095-03888C4A5E0B}">
      <dgm:prSet/>
      <dgm:spPr/>
      <dgm:t>
        <a:bodyPr/>
        <a:lstStyle/>
        <a:p>
          <a:endParaRPr kumimoji="1" lang="ja-JP" altLang="en-US"/>
        </a:p>
      </dgm:t>
    </dgm:pt>
    <dgm:pt modelId="{A12041DC-0036-1746-A24F-A9BF3928BFA9}" type="pres">
      <dgm:prSet presAssocID="{C1130782-3BE6-F74E-BEA5-97AA66602037}" presName="Name0" presStyleCnt="0">
        <dgm:presLayoutVars>
          <dgm:dir/>
          <dgm:animLvl val="lvl"/>
          <dgm:resizeHandles val="exact"/>
        </dgm:presLayoutVars>
      </dgm:prSet>
      <dgm:spPr/>
    </dgm:pt>
    <dgm:pt modelId="{A84292F2-A72B-504D-ADD5-0675CCFE0E6A}" type="pres">
      <dgm:prSet presAssocID="{26571058-1115-4A47-9519-2E403447D52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A581439-B516-6D47-88B3-C81F80480DC4}" type="pres">
      <dgm:prSet presAssocID="{298AA131-A060-DB41-A81D-9CAA292C11C6}" presName="parTxOnlySpace" presStyleCnt="0"/>
      <dgm:spPr/>
    </dgm:pt>
    <dgm:pt modelId="{38D312D1-F3A5-1841-8A0C-C74242F4991D}" type="pres">
      <dgm:prSet presAssocID="{55D7F964-01BE-384B-A54A-80AD31965D8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E19F7AE-F6EC-3B44-94C2-3DEE327AE862}" type="pres">
      <dgm:prSet presAssocID="{DD8C4B53-FA59-724A-93A4-4A1E9B50B945}" presName="parTxOnlySpace" presStyleCnt="0"/>
      <dgm:spPr/>
    </dgm:pt>
    <dgm:pt modelId="{ECACA492-C247-A04F-A81F-13F0DE2B27E5}" type="pres">
      <dgm:prSet presAssocID="{4CEB817F-56E6-714B-9B13-68EAEF7B999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25CB205-A756-4C46-A2CA-B4FBA9CF43C0}" type="presOf" srcId="{C1130782-3BE6-F74E-BEA5-97AA66602037}" destId="{A12041DC-0036-1746-A24F-A9BF3928BFA9}" srcOrd="0" destOrd="0" presId="urn:microsoft.com/office/officeart/2005/8/layout/chevron1"/>
    <dgm:cxn modelId="{A4ADD90B-A24A-E343-BF8A-96D641FC278F}" srcId="{C1130782-3BE6-F74E-BEA5-97AA66602037}" destId="{55D7F964-01BE-384B-A54A-80AD31965D88}" srcOrd="1" destOrd="0" parTransId="{37F9BD67-EB90-CF4B-ABB6-A9A18DBCBC94}" sibTransId="{DD8C4B53-FA59-724A-93A4-4A1E9B50B945}"/>
    <dgm:cxn modelId="{CCACAD2D-A403-CF49-B095-03888C4A5E0B}" srcId="{C1130782-3BE6-F74E-BEA5-97AA66602037}" destId="{4CEB817F-56E6-714B-9B13-68EAEF7B999E}" srcOrd="2" destOrd="0" parTransId="{BC3D4CBE-BAF3-A04A-9159-97D0C429AAD9}" sibTransId="{928DB058-DE67-594F-AE6E-B6F5E6C8455E}"/>
    <dgm:cxn modelId="{E3B80644-B358-D84E-9F2D-7C1DADA273DB}" srcId="{C1130782-3BE6-F74E-BEA5-97AA66602037}" destId="{26571058-1115-4A47-9519-2E403447D527}" srcOrd="0" destOrd="0" parTransId="{4282C03D-7F04-9949-BFBA-85E7B9BFA6A3}" sibTransId="{298AA131-A060-DB41-A81D-9CAA292C11C6}"/>
    <dgm:cxn modelId="{206B3769-5622-9140-98B2-4D3F7825D2A5}" type="presOf" srcId="{4CEB817F-56E6-714B-9B13-68EAEF7B999E}" destId="{ECACA492-C247-A04F-A81F-13F0DE2B27E5}" srcOrd="0" destOrd="0" presId="urn:microsoft.com/office/officeart/2005/8/layout/chevron1"/>
    <dgm:cxn modelId="{0A11E2A9-9B6E-3944-9BAA-65B212CBA7E6}" type="presOf" srcId="{26571058-1115-4A47-9519-2E403447D527}" destId="{A84292F2-A72B-504D-ADD5-0675CCFE0E6A}" srcOrd="0" destOrd="0" presId="urn:microsoft.com/office/officeart/2005/8/layout/chevron1"/>
    <dgm:cxn modelId="{7359A2B4-BE2B-C741-A5FD-B293088CE7A5}" type="presOf" srcId="{55D7F964-01BE-384B-A54A-80AD31965D88}" destId="{38D312D1-F3A5-1841-8A0C-C74242F4991D}" srcOrd="0" destOrd="0" presId="urn:microsoft.com/office/officeart/2005/8/layout/chevron1"/>
    <dgm:cxn modelId="{ABB8B450-9E9B-6B46-AB8C-75EDCDA69093}" type="presParOf" srcId="{A12041DC-0036-1746-A24F-A9BF3928BFA9}" destId="{A84292F2-A72B-504D-ADD5-0675CCFE0E6A}" srcOrd="0" destOrd="0" presId="urn:microsoft.com/office/officeart/2005/8/layout/chevron1"/>
    <dgm:cxn modelId="{0EC21964-6D6A-E446-828F-4FCD54975539}" type="presParOf" srcId="{A12041DC-0036-1746-A24F-A9BF3928BFA9}" destId="{0A581439-B516-6D47-88B3-C81F80480DC4}" srcOrd="1" destOrd="0" presId="urn:microsoft.com/office/officeart/2005/8/layout/chevron1"/>
    <dgm:cxn modelId="{AF9D6F3F-A329-C840-981D-B3D9A7B29976}" type="presParOf" srcId="{A12041DC-0036-1746-A24F-A9BF3928BFA9}" destId="{38D312D1-F3A5-1841-8A0C-C74242F4991D}" srcOrd="2" destOrd="0" presId="urn:microsoft.com/office/officeart/2005/8/layout/chevron1"/>
    <dgm:cxn modelId="{6DD672BD-3A1F-1448-9906-D81BDDE89444}" type="presParOf" srcId="{A12041DC-0036-1746-A24F-A9BF3928BFA9}" destId="{DE19F7AE-F6EC-3B44-94C2-3DEE327AE862}" srcOrd="3" destOrd="0" presId="urn:microsoft.com/office/officeart/2005/8/layout/chevron1"/>
    <dgm:cxn modelId="{B7F79E12-D2C4-6047-AC44-E4D27E2A57F7}" type="presParOf" srcId="{A12041DC-0036-1746-A24F-A9BF3928BFA9}" destId="{ECACA492-C247-A04F-A81F-13F0DE2B27E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130782-3BE6-F74E-BEA5-97AA66602037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26571058-1115-4A47-9519-2E403447D527}">
      <dgm:prSet phldrT="[テキスト]"/>
      <dgm:spPr/>
      <dgm:t>
        <a:bodyPr/>
        <a:lstStyle/>
        <a:p>
          <a:r>
            <a:rPr kumimoji="1" lang="en-US" altLang="ja-JP" dirty="0"/>
            <a:t>Request Falcon 9 launch wiki page from URL</a:t>
          </a:r>
          <a:endParaRPr kumimoji="1" lang="ja-JP" altLang="en-US"/>
        </a:p>
      </dgm:t>
    </dgm:pt>
    <dgm:pt modelId="{4282C03D-7F04-9949-BFBA-85E7B9BFA6A3}" type="parTrans" cxnId="{E3B80644-B358-D84E-9F2D-7C1DADA273DB}">
      <dgm:prSet/>
      <dgm:spPr/>
      <dgm:t>
        <a:bodyPr/>
        <a:lstStyle/>
        <a:p>
          <a:endParaRPr kumimoji="1" lang="ja-JP" altLang="en-US"/>
        </a:p>
      </dgm:t>
    </dgm:pt>
    <dgm:pt modelId="{298AA131-A060-DB41-A81D-9CAA292C11C6}" type="sibTrans" cxnId="{E3B80644-B358-D84E-9F2D-7C1DADA273DB}">
      <dgm:prSet/>
      <dgm:spPr/>
      <dgm:t>
        <a:bodyPr/>
        <a:lstStyle/>
        <a:p>
          <a:endParaRPr kumimoji="1" lang="ja-JP" altLang="en-US"/>
        </a:p>
      </dgm:t>
    </dgm:pt>
    <dgm:pt modelId="{55D7F964-01BE-384B-A54A-80AD31965D88}">
      <dgm:prSet phldrT="[テキスト]"/>
      <dgm:spPr/>
      <dgm:t>
        <a:bodyPr/>
        <a:lstStyle/>
        <a:p>
          <a:r>
            <a:rPr kumimoji="1" lang="en-US" altLang="ja-JP" dirty="0"/>
            <a:t>Extract all data from HTML table</a:t>
          </a:r>
          <a:endParaRPr kumimoji="1" lang="ja-JP" altLang="en-US"/>
        </a:p>
      </dgm:t>
    </dgm:pt>
    <dgm:pt modelId="{37F9BD67-EB90-CF4B-ABB6-A9A18DBCBC94}" type="parTrans" cxnId="{A4ADD90B-A24A-E343-BF8A-96D641FC278F}">
      <dgm:prSet/>
      <dgm:spPr/>
      <dgm:t>
        <a:bodyPr/>
        <a:lstStyle/>
        <a:p>
          <a:endParaRPr kumimoji="1" lang="ja-JP" altLang="en-US"/>
        </a:p>
      </dgm:t>
    </dgm:pt>
    <dgm:pt modelId="{DD8C4B53-FA59-724A-93A4-4A1E9B50B945}" type="sibTrans" cxnId="{A4ADD90B-A24A-E343-BF8A-96D641FC278F}">
      <dgm:prSet/>
      <dgm:spPr/>
      <dgm:t>
        <a:bodyPr/>
        <a:lstStyle/>
        <a:p>
          <a:endParaRPr kumimoji="1" lang="ja-JP" altLang="en-US"/>
        </a:p>
      </dgm:t>
    </dgm:pt>
    <dgm:pt modelId="{4CEB817F-56E6-714B-9B13-68EAEF7B999E}">
      <dgm:prSet phldrT="[テキスト]"/>
      <dgm:spPr/>
      <dgm:t>
        <a:bodyPr/>
        <a:lstStyle/>
        <a:p>
          <a:r>
            <a:rPr kumimoji="1" lang="en-US" altLang="ja-JP" dirty="0"/>
            <a:t>Create data table</a:t>
          </a:r>
          <a:endParaRPr kumimoji="1" lang="ja-JP" altLang="en-US"/>
        </a:p>
      </dgm:t>
    </dgm:pt>
    <dgm:pt modelId="{BC3D4CBE-BAF3-A04A-9159-97D0C429AAD9}" type="parTrans" cxnId="{CCACAD2D-A403-CF49-B095-03888C4A5E0B}">
      <dgm:prSet/>
      <dgm:spPr/>
      <dgm:t>
        <a:bodyPr/>
        <a:lstStyle/>
        <a:p>
          <a:endParaRPr kumimoji="1" lang="ja-JP" altLang="en-US"/>
        </a:p>
      </dgm:t>
    </dgm:pt>
    <dgm:pt modelId="{928DB058-DE67-594F-AE6E-B6F5E6C8455E}" type="sibTrans" cxnId="{CCACAD2D-A403-CF49-B095-03888C4A5E0B}">
      <dgm:prSet/>
      <dgm:spPr/>
      <dgm:t>
        <a:bodyPr/>
        <a:lstStyle/>
        <a:p>
          <a:endParaRPr kumimoji="1" lang="ja-JP" altLang="en-US"/>
        </a:p>
      </dgm:t>
    </dgm:pt>
    <dgm:pt modelId="{A12041DC-0036-1746-A24F-A9BF3928BFA9}" type="pres">
      <dgm:prSet presAssocID="{C1130782-3BE6-F74E-BEA5-97AA66602037}" presName="Name0" presStyleCnt="0">
        <dgm:presLayoutVars>
          <dgm:dir/>
          <dgm:animLvl val="lvl"/>
          <dgm:resizeHandles val="exact"/>
        </dgm:presLayoutVars>
      </dgm:prSet>
      <dgm:spPr/>
    </dgm:pt>
    <dgm:pt modelId="{A84292F2-A72B-504D-ADD5-0675CCFE0E6A}" type="pres">
      <dgm:prSet presAssocID="{26571058-1115-4A47-9519-2E403447D52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A581439-B516-6D47-88B3-C81F80480DC4}" type="pres">
      <dgm:prSet presAssocID="{298AA131-A060-DB41-A81D-9CAA292C11C6}" presName="parTxOnlySpace" presStyleCnt="0"/>
      <dgm:spPr/>
    </dgm:pt>
    <dgm:pt modelId="{38D312D1-F3A5-1841-8A0C-C74242F4991D}" type="pres">
      <dgm:prSet presAssocID="{55D7F964-01BE-384B-A54A-80AD31965D8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E19F7AE-F6EC-3B44-94C2-3DEE327AE862}" type="pres">
      <dgm:prSet presAssocID="{DD8C4B53-FA59-724A-93A4-4A1E9B50B945}" presName="parTxOnlySpace" presStyleCnt="0"/>
      <dgm:spPr/>
    </dgm:pt>
    <dgm:pt modelId="{ECACA492-C247-A04F-A81F-13F0DE2B27E5}" type="pres">
      <dgm:prSet presAssocID="{4CEB817F-56E6-714B-9B13-68EAEF7B999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25CB205-A756-4C46-A2CA-B4FBA9CF43C0}" type="presOf" srcId="{C1130782-3BE6-F74E-BEA5-97AA66602037}" destId="{A12041DC-0036-1746-A24F-A9BF3928BFA9}" srcOrd="0" destOrd="0" presId="urn:microsoft.com/office/officeart/2005/8/layout/chevron1"/>
    <dgm:cxn modelId="{A4ADD90B-A24A-E343-BF8A-96D641FC278F}" srcId="{C1130782-3BE6-F74E-BEA5-97AA66602037}" destId="{55D7F964-01BE-384B-A54A-80AD31965D88}" srcOrd="1" destOrd="0" parTransId="{37F9BD67-EB90-CF4B-ABB6-A9A18DBCBC94}" sibTransId="{DD8C4B53-FA59-724A-93A4-4A1E9B50B945}"/>
    <dgm:cxn modelId="{CCACAD2D-A403-CF49-B095-03888C4A5E0B}" srcId="{C1130782-3BE6-F74E-BEA5-97AA66602037}" destId="{4CEB817F-56E6-714B-9B13-68EAEF7B999E}" srcOrd="2" destOrd="0" parTransId="{BC3D4CBE-BAF3-A04A-9159-97D0C429AAD9}" sibTransId="{928DB058-DE67-594F-AE6E-B6F5E6C8455E}"/>
    <dgm:cxn modelId="{E3B80644-B358-D84E-9F2D-7C1DADA273DB}" srcId="{C1130782-3BE6-F74E-BEA5-97AA66602037}" destId="{26571058-1115-4A47-9519-2E403447D527}" srcOrd="0" destOrd="0" parTransId="{4282C03D-7F04-9949-BFBA-85E7B9BFA6A3}" sibTransId="{298AA131-A060-DB41-A81D-9CAA292C11C6}"/>
    <dgm:cxn modelId="{206B3769-5622-9140-98B2-4D3F7825D2A5}" type="presOf" srcId="{4CEB817F-56E6-714B-9B13-68EAEF7B999E}" destId="{ECACA492-C247-A04F-A81F-13F0DE2B27E5}" srcOrd="0" destOrd="0" presId="urn:microsoft.com/office/officeart/2005/8/layout/chevron1"/>
    <dgm:cxn modelId="{0A11E2A9-9B6E-3944-9BAA-65B212CBA7E6}" type="presOf" srcId="{26571058-1115-4A47-9519-2E403447D527}" destId="{A84292F2-A72B-504D-ADD5-0675CCFE0E6A}" srcOrd="0" destOrd="0" presId="urn:microsoft.com/office/officeart/2005/8/layout/chevron1"/>
    <dgm:cxn modelId="{7359A2B4-BE2B-C741-A5FD-B293088CE7A5}" type="presOf" srcId="{55D7F964-01BE-384B-A54A-80AD31965D88}" destId="{38D312D1-F3A5-1841-8A0C-C74242F4991D}" srcOrd="0" destOrd="0" presId="urn:microsoft.com/office/officeart/2005/8/layout/chevron1"/>
    <dgm:cxn modelId="{ABB8B450-9E9B-6B46-AB8C-75EDCDA69093}" type="presParOf" srcId="{A12041DC-0036-1746-A24F-A9BF3928BFA9}" destId="{A84292F2-A72B-504D-ADD5-0675CCFE0E6A}" srcOrd="0" destOrd="0" presId="urn:microsoft.com/office/officeart/2005/8/layout/chevron1"/>
    <dgm:cxn modelId="{0EC21964-6D6A-E446-828F-4FCD54975539}" type="presParOf" srcId="{A12041DC-0036-1746-A24F-A9BF3928BFA9}" destId="{0A581439-B516-6D47-88B3-C81F80480DC4}" srcOrd="1" destOrd="0" presId="urn:microsoft.com/office/officeart/2005/8/layout/chevron1"/>
    <dgm:cxn modelId="{AF9D6F3F-A329-C840-981D-B3D9A7B29976}" type="presParOf" srcId="{A12041DC-0036-1746-A24F-A9BF3928BFA9}" destId="{38D312D1-F3A5-1841-8A0C-C74242F4991D}" srcOrd="2" destOrd="0" presId="urn:microsoft.com/office/officeart/2005/8/layout/chevron1"/>
    <dgm:cxn modelId="{6DD672BD-3A1F-1448-9906-D81BDDE89444}" type="presParOf" srcId="{A12041DC-0036-1746-A24F-A9BF3928BFA9}" destId="{DE19F7AE-F6EC-3B44-94C2-3DEE327AE862}" srcOrd="3" destOrd="0" presId="urn:microsoft.com/office/officeart/2005/8/layout/chevron1"/>
    <dgm:cxn modelId="{B7F79E12-D2C4-6047-AC44-E4D27E2A57F7}" type="presParOf" srcId="{A12041DC-0036-1746-A24F-A9BF3928BFA9}" destId="{ECACA492-C247-A04F-A81F-13F0DE2B27E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130782-3BE6-F74E-BEA5-97AA66602037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26571058-1115-4A47-9519-2E403447D527}">
      <dgm:prSet phldrT="[テキスト]"/>
      <dgm:spPr/>
      <dgm:t>
        <a:bodyPr/>
        <a:lstStyle/>
        <a:p>
          <a:r>
            <a:rPr kumimoji="1" lang="en-US" altLang="ja-JP" dirty="0"/>
            <a:t>Calculate the number of launches on each site</a:t>
          </a:r>
          <a:endParaRPr kumimoji="1" lang="ja-JP" altLang="en-US"/>
        </a:p>
      </dgm:t>
    </dgm:pt>
    <dgm:pt modelId="{4282C03D-7F04-9949-BFBA-85E7B9BFA6A3}" type="parTrans" cxnId="{E3B80644-B358-D84E-9F2D-7C1DADA273DB}">
      <dgm:prSet/>
      <dgm:spPr/>
      <dgm:t>
        <a:bodyPr/>
        <a:lstStyle/>
        <a:p>
          <a:endParaRPr kumimoji="1" lang="ja-JP" altLang="en-US"/>
        </a:p>
      </dgm:t>
    </dgm:pt>
    <dgm:pt modelId="{298AA131-A060-DB41-A81D-9CAA292C11C6}" type="sibTrans" cxnId="{E3B80644-B358-D84E-9F2D-7C1DADA273DB}">
      <dgm:prSet/>
      <dgm:spPr/>
      <dgm:t>
        <a:bodyPr/>
        <a:lstStyle/>
        <a:p>
          <a:endParaRPr kumimoji="1" lang="ja-JP" altLang="en-US"/>
        </a:p>
      </dgm:t>
    </dgm:pt>
    <dgm:pt modelId="{55D7F964-01BE-384B-A54A-80AD31965D88}">
      <dgm:prSet phldrT="[テキスト]"/>
      <dgm:spPr/>
      <dgm:t>
        <a:bodyPr/>
        <a:lstStyle/>
        <a:p>
          <a:r>
            <a:rPr kumimoji="1" lang="en-US" altLang="ja-JP" dirty="0"/>
            <a:t>Calculate the number and occurrence of each orbit</a:t>
          </a:r>
          <a:endParaRPr kumimoji="1" lang="ja-JP" altLang="en-US"/>
        </a:p>
      </dgm:t>
    </dgm:pt>
    <dgm:pt modelId="{37F9BD67-EB90-CF4B-ABB6-A9A18DBCBC94}" type="parTrans" cxnId="{A4ADD90B-A24A-E343-BF8A-96D641FC278F}">
      <dgm:prSet/>
      <dgm:spPr/>
      <dgm:t>
        <a:bodyPr/>
        <a:lstStyle/>
        <a:p>
          <a:endParaRPr kumimoji="1" lang="ja-JP" altLang="en-US"/>
        </a:p>
      </dgm:t>
    </dgm:pt>
    <dgm:pt modelId="{DD8C4B53-FA59-724A-93A4-4A1E9B50B945}" type="sibTrans" cxnId="{A4ADD90B-A24A-E343-BF8A-96D641FC278F}">
      <dgm:prSet/>
      <dgm:spPr/>
      <dgm:t>
        <a:bodyPr/>
        <a:lstStyle/>
        <a:p>
          <a:endParaRPr kumimoji="1" lang="ja-JP" altLang="en-US"/>
        </a:p>
      </dgm:t>
    </dgm:pt>
    <dgm:pt modelId="{4CEB817F-56E6-714B-9B13-68EAEF7B999E}">
      <dgm:prSet phldrT="[テキスト]"/>
      <dgm:spPr/>
      <dgm:t>
        <a:bodyPr/>
        <a:lstStyle/>
        <a:p>
          <a:r>
            <a:rPr kumimoji="1" lang="en-US" altLang="ja-JP" dirty="0"/>
            <a:t>Calculate the number and occurrence of mission outcome</a:t>
          </a:r>
          <a:endParaRPr kumimoji="1" lang="ja-JP" altLang="en-US"/>
        </a:p>
      </dgm:t>
    </dgm:pt>
    <dgm:pt modelId="{BC3D4CBE-BAF3-A04A-9159-97D0C429AAD9}" type="parTrans" cxnId="{CCACAD2D-A403-CF49-B095-03888C4A5E0B}">
      <dgm:prSet/>
      <dgm:spPr/>
      <dgm:t>
        <a:bodyPr/>
        <a:lstStyle/>
        <a:p>
          <a:endParaRPr kumimoji="1" lang="ja-JP" altLang="en-US"/>
        </a:p>
      </dgm:t>
    </dgm:pt>
    <dgm:pt modelId="{928DB058-DE67-594F-AE6E-B6F5E6C8455E}" type="sibTrans" cxnId="{CCACAD2D-A403-CF49-B095-03888C4A5E0B}">
      <dgm:prSet/>
      <dgm:spPr/>
      <dgm:t>
        <a:bodyPr/>
        <a:lstStyle/>
        <a:p>
          <a:endParaRPr kumimoji="1" lang="ja-JP" altLang="en-US"/>
        </a:p>
      </dgm:t>
    </dgm:pt>
    <dgm:pt modelId="{9674913B-1168-1F48-8CDA-8D9AAA6A3001}">
      <dgm:prSet/>
      <dgm:spPr/>
      <dgm:t>
        <a:bodyPr/>
        <a:lstStyle/>
        <a:p>
          <a:r>
            <a:rPr kumimoji="1" lang="en-US" altLang="ja-JP" dirty="0"/>
            <a:t>Create a landing outcome from outcome column</a:t>
          </a:r>
          <a:endParaRPr kumimoji="1" lang="ja-JP" altLang="en-US"/>
        </a:p>
      </dgm:t>
    </dgm:pt>
    <dgm:pt modelId="{A1CEF9B4-7D1B-9649-9218-C74840E953EC}" type="parTrans" cxnId="{4B8550E4-4A36-5A45-8FED-B59B8D9FBA9E}">
      <dgm:prSet/>
      <dgm:spPr/>
      <dgm:t>
        <a:bodyPr/>
        <a:lstStyle/>
        <a:p>
          <a:endParaRPr kumimoji="1" lang="ja-JP" altLang="en-US"/>
        </a:p>
      </dgm:t>
    </dgm:pt>
    <dgm:pt modelId="{5A4E8D0F-4507-CA43-A848-600E1D8E5968}" type="sibTrans" cxnId="{4B8550E4-4A36-5A45-8FED-B59B8D9FBA9E}">
      <dgm:prSet/>
      <dgm:spPr/>
      <dgm:t>
        <a:bodyPr/>
        <a:lstStyle/>
        <a:p>
          <a:endParaRPr kumimoji="1" lang="ja-JP" altLang="en-US"/>
        </a:p>
      </dgm:t>
    </dgm:pt>
    <dgm:pt modelId="{A12041DC-0036-1746-A24F-A9BF3928BFA9}" type="pres">
      <dgm:prSet presAssocID="{C1130782-3BE6-F74E-BEA5-97AA66602037}" presName="Name0" presStyleCnt="0">
        <dgm:presLayoutVars>
          <dgm:dir/>
          <dgm:animLvl val="lvl"/>
          <dgm:resizeHandles val="exact"/>
        </dgm:presLayoutVars>
      </dgm:prSet>
      <dgm:spPr/>
    </dgm:pt>
    <dgm:pt modelId="{A84292F2-A72B-504D-ADD5-0675CCFE0E6A}" type="pres">
      <dgm:prSet presAssocID="{26571058-1115-4A47-9519-2E403447D52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A581439-B516-6D47-88B3-C81F80480DC4}" type="pres">
      <dgm:prSet presAssocID="{298AA131-A060-DB41-A81D-9CAA292C11C6}" presName="parTxOnlySpace" presStyleCnt="0"/>
      <dgm:spPr/>
    </dgm:pt>
    <dgm:pt modelId="{38D312D1-F3A5-1841-8A0C-C74242F4991D}" type="pres">
      <dgm:prSet presAssocID="{55D7F964-01BE-384B-A54A-80AD31965D8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E19F7AE-F6EC-3B44-94C2-3DEE327AE862}" type="pres">
      <dgm:prSet presAssocID="{DD8C4B53-FA59-724A-93A4-4A1E9B50B945}" presName="parTxOnlySpace" presStyleCnt="0"/>
      <dgm:spPr/>
    </dgm:pt>
    <dgm:pt modelId="{ECACA492-C247-A04F-A81F-13F0DE2B27E5}" type="pres">
      <dgm:prSet presAssocID="{4CEB817F-56E6-714B-9B13-68EAEF7B999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E029A-08C0-0A46-BBC9-E1753274F953}" type="pres">
      <dgm:prSet presAssocID="{928DB058-DE67-594F-AE6E-B6F5E6C8455E}" presName="parTxOnlySpace" presStyleCnt="0"/>
      <dgm:spPr/>
    </dgm:pt>
    <dgm:pt modelId="{6231F483-02B2-B04C-9A5F-296682002C10}" type="pres">
      <dgm:prSet presAssocID="{9674913B-1168-1F48-8CDA-8D9AAA6A300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25CB205-A756-4C46-A2CA-B4FBA9CF43C0}" type="presOf" srcId="{C1130782-3BE6-F74E-BEA5-97AA66602037}" destId="{A12041DC-0036-1746-A24F-A9BF3928BFA9}" srcOrd="0" destOrd="0" presId="urn:microsoft.com/office/officeart/2005/8/layout/chevron1"/>
    <dgm:cxn modelId="{A4ADD90B-A24A-E343-BF8A-96D641FC278F}" srcId="{C1130782-3BE6-F74E-BEA5-97AA66602037}" destId="{55D7F964-01BE-384B-A54A-80AD31965D88}" srcOrd="1" destOrd="0" parTransId="{37F9BD67-EB90-CF4B-ABB6-A9A18DBCBC94}" sibTransId="{DD8C4B53-FA59-724A-93A4-4A1E9B50B945}"/>
    <dgm:cxn modelId="{7571FA2B-E5B3-B145-9D81-7E2E0A464C45}" type="presOf" srcId="{9674913B-1168-1F48-8CDA-8D9AAA6A3001}" destId="{6231F483-02B2-B04C-9A5F-296682002C10}" srcOrd="0" destOrd="0" presId="urn:microsoft.com/office/officeart/2005/8/layout/chevron1"/>
    <dgm:cxn modelId="{CCACAD2D-A403-CF49-B095-03888C4A5E0B}" srcId="{C1130782-3BE6-F74E-BEA5-97AA66602037}" destId="{4CEB817F-56E6-714B-9B13-68EAEF7B999E}" srcOrd="2" destOrd="0" parTransId="{BC3D4CBE-BAF3-A04A-9159-97D0C429AAD9}" sibTransId="{928DB058-DE67-594F-AE6E-B6F5E6C8455E}"/>
    <dgm:cxn modelId="{E3B80644-B358-D84E-9F2D-7C1DADA273DB}" srcId="{C1130782-3BE6-F74E-BEA5-97AA66602037}" destId="{26571058-1115-4A47-9519-2E403447D527}" srcOrd="0" destOrd="0" parTransId="{4282C03D-7F04-9949-BFBA-85E7B9BFA6A3}" sibTransId="{298AA131-A060-DB41-A81D-9CAA292C11C6}"/>
    <dgm:cxn modelId="{206B3769-5622-9140-98B2-4D3F7825D2A5}" type="presOf" srcId="{4CEB817F-56E6-714B-9B13-68EAEF7B999E}" destId="{ECACA492-C247-A04F-A81F-13F0DE2B27E5}" srcOrd="0" destOrd="0" presId="urn:microsoft.com/office/officeart/2005/8/layout/chevron1"/>
    <dgm:cxn modelId="{0A11E2A9-9B6E-3944-9BAA-65B212CBA7E6}" type="presOf" srcId="{26571058-1115-4A47-9519-2E403447D527}" destId="{A84292F2-A72B-504D-ADD5-0675CCFE0E6A}" srcOrd="0" destOrd="0" presId="urn:microsoft.com/office/officeart/2005/8/layout/chevron1"/>
    <dgm:cxn modelId="{7359A2B4-BE2B-C741-A5FD-B293088CE7A5}" type="presOf" srcId="{55D7F964-01BE-384B-A54A-80AD31965D88}" destId="{38D312D1-F3A5-1841-8A0C-C74242F4991D}" srcOrd="0" destOrd="0" presId="urn:microsoft.com/office/officeart/2005/8/layout/chevron1"/>
    <dgm:cxn modelId="{4B8550E4-4A36-5A45-8FED-B59B8D9FBA9E}" srcId="{C1130782-3BE6-F74E-BEA5-97AA66602037}" destId="{9674913B-1168-1F48-8CDA-8D9AAA6A3001}" srcOrd="3" destOrd="0" parTransId="{A1CEF9B4-7D1B-9649-9218-C74840E953EC}" sibTransId="{5A4E8D0F-4507-CA43-A848-600E1D8E5968}"/>
    <dgm:cxn modelId="{ABB8B450-9E9B-6B46-AB8C-75EDCDA69093}" type="presParOf" srcId="{A12041DC-0036-1746-A24F-A9BF3928BFA9}" destId="{A84292F2-A72B-504D-ADD5-0675CCFE0E6A}" srcOrd="0" destOrd="0" presId="urn:microsoft.com/office/officeart/2005/8/layout/chevron1"/>
    <dgm:cxn modelId="{0EC21964-6D6A-E446-828F-4FCD54975539}" type="presParOf" srcId="{A12041DC-0036-1746-A24F-A9BF3928BFA9}" destId="{0A581439-B516-6D47-88B3-C81F80480DC4}" srcOrd="1" destOrd="0" presId="urn:microsoft.com/office/officeart/2005/8/layout/chevron1"/>
    <dgm:cxn modelId="{AF9D6F3F-A329-C840-981D-B3D9A7B29976}" type="presParOf" srcId="{A12041DC-0036-1746-A24F-A9BF3928BFA9}" destId="{38D312D1-F3A5-1841-8A0C-C74242F4991D}" srcOrd="2" destOrd="0" presId="urn:microsoft.com/office/officeart/2005/8/layout/chevron1"/>
    <dgm:cxn modelId="{6DD672BD-3A1F-1448-9906-D81BDDE89444}" type="presParOf" srcId="{A12041DC-0036-1746-A24F-A9BF3928BFA9}" destId="{DE19F7AE-F6EC-3B44-94C2-3DEE327AE862}" srcOrd="3" destOrd="0" presId="urn:microsoft.com/office/officeart/2005/8/layout/chevron1"/>
    <dgm:cxn modelId="{B7F79E12-D2C4-6047-AC44-E4D27E2A57F7}" type="presParOf" srcId="{A12041DC-0036-1746-A24F-A9BF3928BFA9}" destId="{ECACA492-C247-A04F-A81F-13F0DE2B27E5}" srcOrd="4" destOrd="0" presId="urn:microsoft.com/office/officeart/2005/8/layout/chevron1"/>
    <dgm:cxn modelId="{FEA53F01-96AD-B343-A268-E629E2A70906}" type="presParOf" srcId="{A12041DC-0036-1746-A24F-A9BF3928BFA9}" destId="{66EE029A-08C0-0A46-BBC9-E1753274F953}" srcOrd="5" destOrd="0" presId="urn:microsoft.com/office/officeart/2005/8/layout/chevron1"/>
    <dgm:cxn modelId="{A25AB74A-694D-8240-8FD6-CD9F3C9038D6}" type="presParOf" srcId="{A12041DC-0036-1746-A24F-A9BF3928BFA9}" destId="{6231F483-02B2-B04C-9A5F-296682002C1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130782-3BE6-F74E-BEA5-97AA66602037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26571058-1115-4A47-9519-2E403447D527}">
      <dgm:prSet phldrT="[テキスト]"/>
      <dgm:spPr/>
      <dgm:t>
        <a:bodyPr/>
        <a:lstStyle/>
        <a:p>
          <a:r>
            <a:rPr kumimoji="1" lang="en-US" altLang="ja-JP" dirty="0"/>
            <a:t>Import some visualization packages</a:t>
          </a:r>
          <a:endParaRPr kumimoji="1" lang="ja-JP" altLang="en-US"/>
        </a:p>
      </dgm:t>
    </dgm:pt>
    <dgm:pt modelId="{4282C03D-7F04-9949-BFBA-85E7B9BFA6A3}" type="parTrans" cxnId="{E3B80644-B358-D84E-9F2D-7C1DADA273DB}">
      <dgm:prSet/>
      <dgm:spPr/>
      <dgm:t>
        <a:bodyPr/>
        <a:lstStyle/>
        <a:p>
          <a:endParaRPr kumimoji="1" lang="ja-JP" altLang="en-US"/>
        </a:p>
      </dgm:t>
    </dgm:pt>
    <dgm:pt modelId="{298AA131-A060-DB41-A81D-9CAA292C11C6}" type="sibTrans" cxnId="{E3B80644-B358-D84E-9F2D-7C1DADA273DB}">
      <dgm:prSet/>
      <dgm:spPr/>
      <dgm:t>
        <a:bodyPr/>
        <a:lstStyle/>
        <a:p>
          <a:endParaRPr kumimoji="1" lang="ja-JP" altLang="en-US"/>
        </a:p>
      </dgm:t>
    </dgm:pt>
    <dgm:pt modelId="{55D7F964-01BE-384B-A54A-80AD31965D88}">
      <dgm:prSet phldrT="[テキスト]"/>
      <dgm:spPr/>
      <dgm:t>
        <a:bodyPr/>
        <a:lstStyle/>
        <a:p>
          <a:r>
            <a:rPr kumimoji="1" lang="en-US" altLang="ja-JP" dirty="0"/>
            <a:t>Visualize the relationship between flight number and site</a:t>
          </a:r>
          <a:endParaRPr kumimoji="1" lang="ja-JP" altLang="en-US"/>
        </a:p>
      </dgm:t>
    </dgm:pt>
    <dgm:pt modelId="{37F9BD67-EB90-CF4B-ABB6-A9A18DBCBC94}" type="parTrans" cxnId="{A4ADD90B-A24A-E343-BF8A-96D641FC278F}">
      <dgm:prSet/>
      <dgm:spPr/>
      <dgm:t>
        <a:bodyPr/>
        <a:lstStyle/>
        <a:p>
          <a:endParaRPr kumimoji="1" lang="ja-JP" altLang="en-US"/>
        </a:p>
      </dgm:t>
    </dgm:pt>
    <dgm:pt modelId="{DD8C4B53-FA59-724A-93A4-4A1E9B50B945}" type="sibTrans" cxnId="{A4ADD90B-A24A-E343-BF8A-96D641FC278F}">
      <dgm:prSet/>
      <dgm:spPr/>
      <dgm:t>
        <a:bodyPr/>
        <a:lstStyle/>
        <a:p>
          <a:endParaRPr kumimoji="1" lang="ja-JP" altLang="en-US"/>
        </a:p>
      </dgm:t>
    </dgm:pt>
    <dgm:pt modelId="{4CEB817F-56E6-714B-9B13-68EAEF7B999E}">
      <dgm:prSet phldrT="[テキスト]"/>
      <dgm:spPr/>
      <dgm:t>
        <a:bodyPr/>
        <a:lstStyle/>
        <a:p>
          <a:r>
            <a:rPr kumimoji="1" lang="en-US" altLang="ja-JP" dirty="0"/>
            <a:t>Visualize the relationship between Payload and site</a:t>
          </a:r>
          <a:endParaRPr kumimoji="1" lang="ja-JP" altLang="en-US"/>
        </a:p>
      </dgm:t>
    </dgm:pt>
    <dgm:pt modelId="{BC3D4CBE-BAF3-A04A-9159-97D0C429AAD9}" type="parTrans" cxnId="{CCACAD2D-A403-CF49-B095-03888C4A5E0B}">
      <dgm:prSet/>
      <dgm:spPr/>
      <dgm:t>
        <a:bodyPr/>
        <a:lstStyle/>
        <a:p>
          <a:endParaRPr kumimoji="1" lang="ja-JP" altLang="en-US"/>
        </a:p>
      </dgm:t>
    </dgm:pt>
    <dgm:pt modelId="{928DB058-DE67-594F-AE6E-B6F5E6C8455E}" type="sibTrans" cxnId="{CCACAD2D-A403-CF49-B095-03888C4A5E0B}">
      <dgm:prSet/>
      <dgm:spPr/>
      <dgm:t>
        <a:bodyPr/>
        <a:lstStyle/>
        <a:p>
          <a:endParaRPr kumimoji="1" lang="ja-JP" altLang="en-US"/>
        </a:p>
      </dgm:t>
    </dgm:pt>
    <dgm:pt modelId="{9674913B-1168-1F48-8CDA-8D9AAA6A3001}">
      <dgm:prSet/>
      <dgm:spPr/>
      <dgm:t>
        <a:bodyPr/>
        <a:lstStyle/>
        <a:p>
          <a:r>
            <a:rPr kumimoji="1" lang="en-US" altLang="ja-JP" dirty="0"/>
            <a:t>Visualize the relationship between success rate and orbit type</a:t>
          </a:r>
          <a:endParaRPr kumimoji="1" lang="ja-JP" altLang="en-US"/>
        </a:p>
      </dgm:t>
    </dgm:pt>
    <dgm:pt modelId="{A1CEF9B4-7D1B-9649-9218-C74840E953EC}" type="parTrans" cxnId="{4B8550E4-4A36-5A45-8FED-B59B8D9FBA9E}">
      <dgm:prSet/>
      <dgm:spPr/>
      <dgm:t>
        <a:bodyPr/>
        <a:lstStyle/>
        <a:p>
          <a:endParaRPr kumimoji="1" lang="ja-JP" altLang="en-US"/>
        </a:p>
      </dgm:t>
    </dgm:pt>
    <dgm:pt modelId="{5A4E8D0F-4507-CA43-A848-600E1D8E5968}" type="sibTrans" cxnId="{4B8550E4-4A36-5A45-8FED-B59B8D9FBA9E}">
      <dgm:prSet/>
      <dgm:spPr/>
      <dgm:t>
        <a:bodyPr/>
        <a:lstStyle/>
        <a:p>
          <a:endParaRPr kumimoji="1" lang="ja-JP" altLang="en-US"/>
        </a:p>
      </dgm:t>
    </dgm:pt>
    <dgm:pt modelId="{89CCDF5A-BE0E-034F-93B5-667ED4F9C88F}">
      <dgm:prSet/>
      <dgm:spPr/>
      <dgm:t>
        <a:bodyPr/>
        <a:lstStyle/>
        <a:p>
          <a:r>
            <a:rPr kumimoji="1" lang="en-US" altLang="ja-JP" dirty="0"/>
            <a:t>Visualize the relationship between flight number and orbit</a:t>
          </a:r>
          <a:endParaRPr kumimoji="1" lang="ja-JP" altLang="en-US"/>
        </a:p>
      </dgm:t>
    </dgm:pt>
    <dgm:pt modelId="{F21F6C10-ED99-0F44-B7B4-65C10FDA2901}" type="parTrans" cxnId="{230ED843-3E82-554B-B5EE-9A39FA2A5FE4}">
      <dgm:prSet/>
      <dgm:spPr/>
      <dgm:t>
        <a:bodyPr/>
        <a:lstStyle/>
        <a:p>
          <a:endParaRPr kumimoji="1" lang="ja-JP" altLang="en-US"/>
        </a:p>
      </dgm:t>
    </dgm:pt>
    <dgm:pt modelId="{81949966-C8E1-DE44-810F-4BB992AD4E48}" type="sibTrans" cxnId="{230ED843-3E82-554B-B5EE-9A39FA2A5FE4}">
      <dgm:prSet/>
      <dgm:spPr/>
      <dgm:t>
        <a:bodyPr/>
        <a:lstStyle/>
        <a:p>
          <a:endParaRPr kumimoji="1" lang="ja-JP" altLang="en-US"/>
        </a:p>
      </dgm:t>
    </dgm:pt>
    <dgm:pt modelId="{F39D83F6-7794-E746-8A09-4542DD8821D4}">
      <dgm:prSet/>
      <dgm:spPr/>
      <dgm:t>
        <a:bodyPr/>
        <a:lstStyle/>
        <a:p>
          <a:r>
            <a:rPr kumimoji="1" lang="en-US" altLang="ja-JP" dirty="0"/>
            <a:t>Visualize the relationship between payload and orbit</a:t>
          </a:r>
          <a:endParaRPr kumimoji="1" lang="ja-JP" altLang="en-US"/>
        </a:p>
      </dgm:t>
    </dgm:pt>
    <dgm:pt modelId="{70B1DF25-A1C2-ED4A-A60C-D982C2AF081D}" type="parTrans" cxnId="{EDBB7B0D-AB70-8744-BB8A-5F7F7AAC2AFE}">
      <dgm:prSet/>
      <dgm:spPr/>
      <dgm:t>
        <a:bodyPr/>
        <a:lstStyle/>
        <a:p>
          <a:endParaRPr kumimoji="1" lang="ja-JP" altLang="en-US"/>
        </a:p>
      </dgm:t>
    </dgm:pt>
    <dgm:pt modelId="{7E21B897-372D-9F40-8761-FBA424FE89E6}" type="sibTrans" cxnId="{EDBB7B0D-AB70-8744-BB8A-5F7F7AAC2AFE}">
      <dgm:prSet/>
      <dgm:spPr/>
      <dgm:t>
        <a:bodyPr/>
        <a:lstStyle/>
        <a:p>
          <a:endParaRPr kumimoji="1" lang="ja-JP" altLang="en-US"/>
        </a:p>
      </dgm:t>
    </dgm:pt>
    <dgm:pt modelId="{57B4007B-280D-7D4F-85D5-EFE50B6A2C73}">
      <dgm:prSet/>
      <dgm:spPr/>
      <dgm:t>
        <a:bodyPr/>
        <a:lstStyle/>
        <a:p>
          <a:r>
            <a:rPr kumimoji="1" lang="en-US" altLang="ja-JP" dirty="0"/>
            <a:t>Visualize yearly trend of success rate </a:t>
          </a:r>
          <a:endParaRPr kumimoji="1" lang="ja-JP" altLang="en-US"/>
        </a:p>
      </dgm:t>
    </dgm:pt>
    <dgm:pt modelId="{F25A10F3-2E69-334E-97A9-EAE48C5FC016}" type="parTrans" cxnId="{1ED35F43-9ED5-DA4E-9717-08B210581D01}">
      <dgm:prSet/>
      <dgm:spPr/>
      <dgm:t>
        <a:bodyPr/>
        <a:lstStyle/>
        <a:p>
          <a:endParaRPr kumimoji="1" lang="ja-JP" altLang="en-US"/>
        </a:p>
      </dgm:t>
    </dgm:pt>
    <dgm:pt modelId="{9FB74F84-20F1-CE42-866C-518A1D0E2342}" type="sibTrans" cxnId="{1ED35F43-9ED5-DA4E-9717-08B210581D01}">
      <dgm:prSet/>
      <dgm:spPr/>
      <dgm:t>
        <a:bodyPr/>
        <a:lstStyle/>
        <a:p>
          <a:endParaRPr kumimoji="1" lang="ja-JP" altLang="en-US"/>
        </a:p>
      </dgm:t>
    </dgm:pt>
    <dgm:pt modelId="{A12041DC-0036-1746-A24F-A9BF3928BFA9}" type="pres">
      <dgm:prSet presAssocID="{C1130782-3BE6-F74E-BEA5-97AA66602037}" presName="Name0" presStyleCnt="0">
        <dgm:presLayoutVars>
          <dgm:dir/>
          <dgm:animLvl val="lvl"/>
          <dgm:resizeHandles val="exact"/>
        </dgm:presLayoutVars>
      </dgm:prSet>
      <dgm:spPr/>
    </dgm:pt>
    <dgm:pt modelId="{A84292F2-A72B-504D-ADD5-0675CCFE0E6A}" type="pres">
      <dgm:prSet presAssocID="{26571058-1115-4A47-9519-2E403447D52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A581439-B516-6D47-88B3-C81F80480DC4}" type="pres">
      <dgm:prSet presAssocID="{298AA131-A060-DB41-A81D-9CAA292C11C6}" presName="parTxOnlySpace" presStyleCnt="0"/>
      <dgm:spPr/>
    </dgm:pt>
    <dgm:pt modelId="{38D312D1-F3A5-1841-8A0C-C74242F4991D}" type="pres">
      <dgm:prSet presAssocID="{55D7F964-01BE-384B-A54A-80AD31965D8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DE19F7AE-F6EC-3B44-94C2-3DEE327AE862}" type="pres">
      <dgm:prSet presAssocID="{DD8C4B53-FA59-724A-93A4-4A1E9B50B945}" presName="parTxOnlySpace" presStyleCnt="0"/>
      <dgm:spPr/>
    </dgm:pt>
    <dgm:pt modelId="{ECACA492-C247-A04F-A81F-13F0DE2B27E5}" type="pres">
      <dgm:prSet presAssocID="{4CEB817F-56E6-714B-9B13-68EAEF7B999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66EE029A-08C0-0A46-BBC9-E1753274F953}" type="pres">
      <dgm:prSet presAssocID="{928DB058-DE67-594F-AE6E-B6F5E6C8455E}" presName="parTxOnlySpace" presStyleCnt="0"/>
      <dgm:spPr/>
    </dgm:pt>
    <dgm:pt modelId="{6231F483-02B2-B04C-9A5F-296682002C10}" type="pres">
      <dgm:prSet presAssocID="{9674913B-1168-1F48-8CDA-8D9AAA6A300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8238215-B3E5-4F40-98EB-54F7FAA90E4B}" type="pres">
      <dgm:prSet presAssocID="{5A4E8D0F-4507-CA43-A848-600E1D8E5968}" presName="parTxOnlySpace" presStyleCnt="0"/>
      <dgm:spPr/>
    </dgm:pt>
    <dgm:pt modelId="{F4930C01-1DA1-3E4B-A11F-9BFCFB8EE0D6}" type="pres">
      <dgm:prSet presAssocID="{89CCDF5A-BE0E-034F-93B5-667ED4F9C88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4DD78CE-63A4-CA4E-993D-682D74A42BE7}" type="pres">
      <dgm:prSet presAssocID="{81949966-C8E1-DE44-810F-4BB992AD4E48}" presName="parTxOnlySpace" presStyleCnt="0"/>
      <dgm:spPr/>
    </dgm:pt>
    <dgm:pt modelId="{D5C9FA1F-1B13-FC49-992F-958F994B3B04}" type="pres">
      <dgm:prSet presAssocID="{F39D83F6-7794-E746-8A09-4542DD8821D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FB21A26-5780-724F-B19C-A747534AC8E9}" type="pres">
      <dgm:prSet presAssocID="{7E21B897-372D-9F40-8761-FBA424FE89E6}" presName="parTxOnlySpace" presStyleCnt="0"/>
      <dgm:spPr/>
    </dgm:pt>
    <dgm:pt modelId="{BC3CA693-0C05-7347-BDF0-06013E7C670B}" type="pres">
      <dgm:prSet presAssocID="{57B4007B-280D-7D4F-85D5-EFE50B6A2C73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F25CB205-A756-4C46-A2CA-B4FBA9CF43C0}" type="presOf" srcId="{C1130782-3BE6-F74E-BEA5-97AA66602037}" destId="{A12041DC-0036-1746-A24F-A9BF3928BFA9}" srcOrd="0" destOrd="0" presId="urn:microsoft.com/office/officeart/2005/8/layout/chevron1"/>
    <dgm:cxn modelId="{A4ADD90B-A24A-E343-BF8A-96D641FC278F}" srcId="{C1130782-3BE6-F74E-BEA5-97AA66602037}" destId="{55D7F964-01BE-384B-A54A-80AD31965D88}" srcOrd="1" destOrd="0" parTransId="{37F9BD67-EB90-CF4B-ABB6-A9A18DBCBC94}" sibTransId="{DD8C4B53-FA59-724A-93A4-4A1E9B50B945}"/>
    <dgm:cxn modelId="{EDBB7B0D-AB70-8744-BB8A-5F7F7AAC2AFE}" srcId="{C1130782-3BE6-F74E-BEA5-97AA66602037}" destId="{F39D83F6-7794-E746-8A09-4542DD8821D4}" srcOrd="5" destOrd="0" parTransId="{70B1DF25-A1C2-ED4A-A60C-D982C2AF081D}" sibTransId="{7E21B897-372D-9F40-8761-FBA424FE89E6}"/>
    <dgm:cxn modelId="{7571FA2B-E5B3-B145-9D81-7E2E0A464C45}" type="presOf" srcId="{9674913B-1168-1F48-8CDA-8D9AAA6A3001}" destId="{6231F483-02B2-B04C-9A5F-296682002C10}" srcOrd="0" destOrd="0" presId="urn:microsoft.com/office/officeart/2005/8/layout/chevron1"/>
    <dgm:cxn modelId="{CCACAD2D-A403-CF49-B095-03888C4A5E0B}" srcId="{C1130782-3BE6-F74E-BEA5-97AA66602037}" destId="{4CEB817F-56E6-714B-9B13-68EAEF7B999E}" srcOrd="2" destOrd="0" parTransId="{BC3D4CBE-BAF3-A04A-9159-97D0C429AAD9}" sibTransId="{928DB058-DE67-594F-AE6E-B6F5E6C8455E}"/>
    <dgm:cxn modelId="{1ED35F43-9ED5-DA4E-9717-08B210581D01}" srcId="{C1130782-3BE6-F74E-BEA5-97AA66602037}" destId="{57B4007B-280D-7D4F-85D5-EFE50B6A2C73}" srcOrd="6" destOrd="0" parTransId="{F25A10F3-2E69-334E-97A9-EAE48C5FC016}" sibTransId="{9FB74F84-20F1-CE42-866C-518A1D0E2342}"/>
    <dgm:cxn modelId="{230ED843-3E82-554B-B5EE-9A39FA2A5FE4}" srcId="{C1130782-3BE6-F74E-BEA5-97AA66602037}" destId="{89CCDF5A-BE0E-034F-93B5-667ED4F9C88F}" srcOrd="4" destOrd="0" parTransId="{F21F6C10-ED99-0F44-B7B4-65C10FDA2901}" sibTransId="{81949966-C8E1-DE44-810F-4BB992AD4E48}"/>
    <dgm:cxn modelId="{E3B80644-B358-D84E-9F2D-7C1DADA273DB}" srcId="{C1130782-3BE6-F74E-BEA5-97AA66602037}" destId="{26571058-1115-4A47-9519-2E403447D527}" srcOrd="0" destOrd="0" parTransId="{4282C03D-7F04-9949-BFBA-85E7B9BFA6A3}" sibTransId="{298AA131-A060-DB41-A81D-9CAA292C11C6}"/>
    <dgm:cxn modelId="{206B3769-5622-9140-98B2-4D3F7825D2A5}" type="presOf" srcId="{4CEB817F-56E6-714B-9B13-68EAEF7B999E}" destId="{ECACA492-C247-A04F-A81F-13F0DE2B27E5}" srcOrd="0" destOrd="0" presId="urn:microsoft.com/office/officeart/2005/8/layout/chevron1"/>
    <dgm:cxn modelId="{3B9D1074-D7E0-ED4D-93AE-66DDB85B738D}" type="presOf" srcId="{F39D83F6-7794-E746-8A09-4542DD8821D4}" destId="{D5C9FA1F-1B13-FC49-992F-958F994B3B04}" srcOrd="0" destOrd="0" presId="urn:microsoft.com/office/officeart/2005/8/layout/chevron1"/>
    <dgm:cxn modelId="{84E23A89-BD0C-544E-A341-7E84E7FD6203}" type="presOf" srcId="{57B4007B-280D-7D4F-85D5-EFE50B6A2C73}" destId="{BC3CA693-0C05-7347-BDF0-06013E7C670B}" srcOrd="0" destOrd="0" presId="urn:microsoft.com/office/officeart/2005/8/layout/chevron1"/>
    <dgm:cxn modelId="{0A11E2A9-9B6E-3944-9BAA-65B212CBA7E6}" type="presOf" srcId="{26571058-1115-4A47-9519-2E403447D527}" destId="{A84292F2-A72B-504D-ADD5-0675CCFE0E6A}" srcOrd="0" destOrd="0" presId="urn:microsoft.com/office/officeart/2005/8/layout/chevron1"/>
    <dgm:cxn modelId="{7012D1AD-5F36-8443-9747-5DFA77D0E516}" type="presOf" srcId="{89CCDF5A-BE0E-034F-93B5-667ED4F9C88F}" destId="{F4930C01-1DA1-3E4B-A11F-9BFCFB8EE0D6}" srcOrd="0" destOrd="0" presId="urn:microsoft.com/office/officeart/2005/8/layout/chevron1"/>
    <dgm:cxn modelId="{7359A2B4-BE2B-C741-A5FD-B293088CE7A5}" type="presOf" srcId="{55D7F964-01BE-384B-A54A-80AD31965D88}" destId="{38D312D1-F3A5-1841-8A0C-C74242F4991D}" srcOrd="0" destOrd="0" presId="urn:microsoft.com/office/officeart/2005/8/layout/chevron1"/>
    <dgm:cxn modelId="{4B8550E4-4A36-5A45-8FED-B59B8D9FBA9E}" srcId="{C1130782-3BE6-F74E-BEA5-97AA66602037}" destId="{9674913B-1168-1F48-8CDA-8D9AAA6A3001}" srcOrd="3" destOrd="0" parTransId="{A1CEF9B4-7D1B-9649-9218-C74840E953EC}" sibTransId="{5A4E8D0F-4507-CA43-A848-600E1D8E5968}"/>
    <dgm:cxn modelId="{ABB8B450-9E9B-6B46-AB8C-75EDCDA69093}" type="presParOf" srcId="{A12041DC-0036-1746-A24F-A9BF3928BFA9}" destId="{A84292F2-A72B-504D-ADD5-0675CCFE0E6A}" srcOrd="0" destOrd="0" presId="urn:microsoft.com/office/officeart/2005/8/layout/chevron1"/>
    <dgm:cxn modelId="{0EC21964-6D6A-E446-828F-4FCD54975539}" type="presParOf" srcId="{A12041DC-0036-1746-A24F-A9BF3928BFA9}" destId="{0A581439-B516-6D47-88B3-C81F80480DC4}" srcOrd="1" destOrd="0" presId="urn:microsoft.com/office/officeart/2005/8/layout/chevron1"/>
    <dgm:cxn modelId="{AF9D6F3F-A329-C840-981D-B3D9A7B29976}" type="presParOf" srcId="{A12041DC-0036-1746-A24F-A9BF3928BFA9}" destId="{38D312D1-F3A5-1841-8A0C-C74242F4991D}" srcOrd="2" destOrd="0" presId="urn:microsoft.com/office/officeart/2005/8/layout/chevron1"/>
    <dgm:cxn modelId="{6DD672BD-3A1F-1448-9906-D81BDDE89444}" type="presParOf" srcId="{A12041DC-0036-1746-A24F-A9BF3928BFA9}" destId="{DE19F7AE-F6EC-3B44-94C2-3DEE327AE862}" srcOrd="3" destOrd="0" presId="urn:microsoft.com/office/officeart/2005/8/layout/chevron1"/>
    <dgm:cxn modelId="{B7F79E12-D2C4-6047-AC44-E4D27E2A57F7}" type="presParOf" srcId="{A12041DC-0036-1746-A24F-A9BF3928BFA9}" destId="{ECACA492-C247-A04F-A81F-13F0DE2B27E5}" srcOrd="4" destOrd="0" presId="urn:microsoft.com/office/officeart/2005/8/layout/chevron1"/>
    <dgm:cxn modelId="{FEA53F01-96AD-B343-A268-E629E2A70906}" type="presParOf" srcId="{A12041DC-0036-1746-A24F-A9BF3928BFA9}" destId="{66EE029A-08C0-0A46-BBC9-E1753274F953}" srcOrd="5" destOrd="0" presId="urn:microsoft.com/office/officeart/2005/8/layout/chevron1"/>
    <dgm:cxn modelId="{A25AB74A-694D-8240-8FD6-CD9F3C9038D6}" type="presParOf" srcId="{A12041DC-0036-1746-A24F-A9BF3928BFA9}" destId="{6231F483-02B2-B04C-9A5F-296682002C10}" srcOrd="6" destOrd="0" presId="urn:microsoft.com/office/officeart/2005/8/layout/chevron1"/>
    <dgm:cxn modelId="{FA3152A3-CF25-3340-93DD-BB3BEA5D5355}" type="presParOf" srcId="{A12041DC-0036-1746-A24F-A9BF3928BFA9}" destId="{48238215-B3E5-4F40-98EB-54F7FAA90E4B}" srcOrd="7" destOrd="0" presId="urn:microsoft.com/office/officeart/2005/8/layout/chevron1"/>
    <dgm:cxn modelId="{298A996E-5F8C-8E45-AE0C-8460BD7B4C5E}" type="presParOf" srcId="{A12041DC-0036-1746-A24F-A9BF3928BFA9}" destId="{F4930C01-1DA1-3E4B-A11F-9BFCFB8EE0D6}" srcOrd="8" destOrd="0" presId="urn:microsoft.com/office/officeart/2005/8/layout/chevron1"/>
    <dgm:cxn modelId="{5C58C210-B56F-0644-9F30-51082D6A99E7}" type="presParOf" srcId="{A12041DC-0036-1746-A24F-A9BF3928BFA9}" destId="{44DD78CE-63A4-CA4E-993D-682D74A42BE7}" srcOrd="9" destOrd="0" presId="urn:microsoft.com/office/officeart/2005/8/layout/chevron1"/>
    <dgm:cxn modelId="{8E76FF68-C034-3340-9D15-DA487E6EA3F0}" type="presParOf" srcId="{A12041DC-0036-1746-A24F-A9BF3928BFA9}" destId="{D5C9FA1F-1B13-FC49-992F-958F994B3B04}" srcOrd="10" destOrd="0" presId="urn:microsoft.com/office/officeart/2005/8/layout/chevron1"/>
    <dgm:cxn modelId="{03ADA3A2-FC95-634E-8399-0E470A6B3C9D}" type="presParOf" srcId="{A12041DC-0036-1746-A24F-A9BF3928BFA9}" destId="{4FB21A26-5780-724F-B19C-A747534AC8E9}" srcOrd="11" destOrd="0" presId="urn:microsoft.com/office/officeart/2005/8/layout/chevron1"/>
    <dgm:cxn modelId="{A1FE18F8-B2E2-4949-AD21-D398622A7BE5}" type="presParOf" srcId="{A12041DC-0036-1746-A24F-A9BF3928BFA9}" destId="{BC3CA693-0C05-7347-BDF0-06013E7C670B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130782-3BE6-F74E-BEA5-97AA66602037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55D7F964-01BE-384B-A54A-80AD31965D88}">
      <dgm:prSet phldrT="[テキスト]"/>
      <dgm:spPr/>
      <dgm:t>
        <a:bodyPr/>
        <a:lstStyle/>
        <a:p>
          <a:r>
            <a:rPr kumimoji="1" lang="en-US" altLang="ja-JP" dirty="0"/>
            <a:t>Create column 'Class'</a:t>
          </a:r>
          <a:endParaRPr kumimoji="1" lang="ja-JP" altLang="en-US"/>
        </a:p>
      </dgm:t>
    </dgm:pt>
    <dgm:pt modelId="{37F9BD67-EB90-CF4B-ABB6-A9A18DBCBC94}" type="parTrans" cxnId="{A4ADD90B-A24A-E343-BF8A-96D641FC278F}">
      <dgm:prSet/>
      <dgm:spPr/>
      <dgm:t>
        <a:bodyPr/>
        <a:lstStyle/>
        <a:p>
          <a:endParaRPr kumimoji="1" lang="ja-JP" altLang="en-US"/>
        </a:p>
      </dgm:t>
    </dgm:pt>
    <dgm:pt modelId="{DD8C4B53-FA59-724A-93A4-4A1E9B50B945}" type="sibTrans" cxnId="{A4ADD90B-A24A-E343-BF8A-96D641FC278F}">
      <dgm:prSet/>
      <dgm:spPr/>
      <dgm:t>
        <a:bodyPr/>
        <a:lstStyle/>
        <a:p>
          <a:endParaRPr kumimoji="1" lang="ja-JP" altLang="en-US"/>
        </a:p>
      </dgm:t>
    </dgm:pt>
    <dgm:pt modelId="{4CEB817F-56E6-714B-9B13-68EAEF7B999E}">
      <dgm:prSet phldrT="[テキスト]"/>
      <dgm:spPr/>
      <dgm:t>
        <a:bodyPr/>
        <a:lstStyle/>
        <a:p>
          <a:r>
            <a:rPr kumimoji="1" lang="en-US" altLang="ja-JP" dirty="0"/>
            <a:t>Standardizing data</a:t>
          </a:r>
          <a:endParaRPr kumimoji="1" lang="ja-JP" altLang="en-US"/>
        </a:p>
      </dgm:t>
    </dgm:pt>
    <dgm:pt modelId="{BC3D4CBE-BAF3-A04A-9159-97D0C429AAD9}" type="parTrans" cxnId="{CCACAD2D-A403-CF49-B095-03888C4A5E0B}">
      <dgm:prSet/>
      <dgm:spPr/>
      <dgm:t>
        <a:bodyPr/>
        <a:lstStyle/>
        <a:p>
          <a:endParaRPr kumimoji="1" lang="ja-JP" altLang="en-US"/>
        </a:p>
      </dgm:t>
    </dgm:pt>
    <dgm:pt modelId="{928DB058-DE67-594F-AE6E-B6F5E6C8455E}" type="sibTrans" cxnId="{CCACAD2D-A403-CF49-B095-03888C4A5E0B}">
      <dgm:prSet/>
      <dgm:spPr/>
      <dgm:t>
        <a:bodyPr/>
        <a:lstStyle/>
        <a:p>
          <a:endParaRPr kumimoji="1" lang="ja-JP" altLang="en-US"/>
        </a:p>
      </dgm:t>
    </dgm:pt>
    <dgm:pt modelId="{9674913B-1168-1F48-8CDA-8D9AAA6A3001}">
      <dgm:prSet/>
      <dgm:spPr/>
      <dgm:t>
        <a:bodyPr/>
        <a:lstStyle/>
        <a:p>
          <a:r>
            <a:rPr kumimoji="1" lang="en-US" altLang="ja-JP" dirty="0"/>
            <a:t>Creating training and test set</a:t>
          </a:r>
          <a:endParaRPr kumimoji="1" lang="ja-JP" altLang="en-US"/>
        </a:p>
      </dgm:t>
    </dgm:pt>
    <dgm:pt modelId="{A1CEF9B4-7D1B-9649-9218-C74840E953EC}" type="parTrans" cxnId="{4B8550E4-4A36-5A45-8FED-B59B8D9FBA9E}">
      <dgm:prSet/>
      <dgm:spPr/>
      <dgm:t>
        <a:bodyPr/>
        <a:lstStyle/>
        <a:p>
          <a:endParaRPr kumimoji="1" lang="ja-JP" altLang="en-US"/>
        </a:p>
      </dgm:t>
    </dgm:pt>
    <dgm:pt modelId="{5A4E8D0F-4507-CA43-A848-600E1D8E5968}" type="sibTrans" cxnId="{4B8550E4-4A36-5A45-8FED-B59B8D9FBA9E}">
      <dgm:prSet/>
      <dgm:spPr/>
      <dgm:t>
        <a:bodyPr/>
        <a:lstStyle/>
        <a:p>
          <a:endParaRPr kumimoji="1" lang="ja-JP" altLang="en-US"/>
        </a:p>
      </dgm:t>
    </dgm:pt>
    <dgm:pt modelId="{4BF6354B-8EA6-7C40-ADE4-D8A37DB8EF17}">
      <dgm:prSet/>
      <dgm:spPr/>
      <dgm:t>
        <a:bodyPr/>
        <a:lstStyle/>
        <a:p>
          <a:r>
            <a:rPr kumimoji="1" lang="en-US" altLang="ja-JP" dirty="0"/>
            <a:t>Find best prediction model</a:t>
          </a:r>
          <a:endParaRPr kumimoji="1" lang="ja-JP" altLang="en-US"/>
        </a:p>
      </dgm:t>
    </dgm:pt>
    <dgm:pt modelId="{E5A0BA5E-37DE-C849-9984-E1360ED67CC1}" type="parTrans" cxnId="{DC7E58B4-4F51-074D-9B8F-C4C00926FB22}">
      <dgm:prSet/>
      <dgm:spPr/>
      <dgm:t>
        <a:bodyPr/>
        <a:lstStyle/>
        <a:p>
          <a:endParaRPr kumimoji="1" lang="ja-JP" altLang="en-US"/>
        </a:p>
      </dgm:t>
    </dgm:pt>
    <dgm:pt modelId="{45841C66-AA94-6543-A528-C6FFEFE2C290}" type="sibTrans" cxnId="{DC7E58B4-4F51-074D-9B8F-C4C00926FB22}">
      <dgm:prSet/>
      <dgm:spPr/>
      <dgm:t>
        <a:bodyPr/>
        <a:lstStyle/>
        <a:p>
          <a:endParaRPr kumimoji="1" lang="ja-JP" altLang="en-US"/>
        </a:p>
      </dgm:t>
    </dgm:pt>
    <dgm:pt modelId="{A12041DC-0036-1746-A24F-A9BF3928BFA9}" type="pres">
      <dgm:prSet presAssocID="{C1130782-3BE6-F74E-BEA5-97AA66602037}" presName="Name0" presStyleCnt="0">
        <dgm:presLayoutVars>
          <dgm:dir/>
          <dgm:animLvl val="lvl"/>
          <dgm:resizeHandles val="exact"/>
        </dgm:presLayoutVars>
      </dgm:prSet>
      <dgm:spPr/>
    </dgm:pt>
    <dgm:pt modelId="{38D312D1-F3A5-1841-8A0C-C74242F4991D}" type="pres">
      <dgm:prSet presAssocID="{55D7F964-01BE-384B-A54A-80AD31965D8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19F7AE-F6EC-3B44-94C2-3DEE327AE862}" type="pres">
      <dgm:prSet presAssocID="{DD8C4B53-FA59-724A-93A4-4A1E9B50B945}" presName="parTxOnlySpace" presStyleCnt="0"/>
      <dgm:spPr/>
    </dgm:pt>
    <dgm:pt modelId="{ECACA492-C247-A04F-A81F-13F0DE2B27E5}" type="pres">
      <dgm:prSet presAssocID="{4CEB817F-56E6-714B-9B13-68EAEF7B999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6EE029A-08C0-0A46-BBC9-E1753274F953}" type="pres">
      <dgm:prSet presAssocID="{928DB058-DE67-594F-AE6E-B6F5E6C8455E}" presName="parTxOnlySpace" presStyleCnt="0"/>
      <dgm:spPr/>
    </dgm:pt>
    <dgm:pt modelId="{6231F483-02B2-B04C-9A5F-296682002C10}" type="pres">
      <dgm:prSet presAssocID="{9674913B-1168-1F48-8CDA-8D9AAA6A300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A857513-0E96-044A-BCCA-14BB2CE611E4}" type="pres">
      <dgm:prSet presAssocID="{5A4E8D0F-4507-CA43-A848-600E1D8E5968}" presName="parTxOnlySpace" presStyleCnt="0"/>
      <dgm:spPr/>
    </dgm:pt>
    <dgm:pt modelId="{9422EBE0-BA16-134F-8480-E03A4E3943A4}" type="pres">
      <dgm:prSet presAssocID="{4BF6354B-8EA6-7C40-ADE4-D8A37DB8EF1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25CB205-A756-4C46-A2CA-B4FBA9CF43C0}" type="presOf" srcId="{C1130782-3BE6-F74E-BEA5-97AA66602037}" destId="{A12041DC-0036-1746-A24F-A9BF3928BFA9}" srcOrd="0" destOrd="0" presId="urn:microsoft.com/office/officeart/2005/8/layout/chevron1"/>
    <dgm:cxn modelId="{A4ADD90B-A24A-E343-BF8A-96D641FC278F}" srcId="{C1130782-3BE6-F74E-BEA5-97AA66602037}" destId="{55D7F964-01BE-384B-A54A-80AD31965D88}" srcOrd="0" destOrd="0" parTransId="{37F9BD67-EB90-CF4B-ABB6-A9A18DBCBC94}" sibTransId="{DD8C4B53-FA59-724A-93A4-4A1E9B50B945}"/>
    <dgm:cxn modelId="{7571FA2B-E5B3-B145-9D81-7E2E0A464C45}" type="presOf" srcId="{9674913B-1168-1F48-8CDA-8D9AAA6A3001}" destId="{6231F483-02B2-B04C-9A5F-296682002C10}" srcOrd="0" destOrd="0" presId="urn:microsoft.com/office/officeart/2005/8/layout/chevron1"/>
    <dgm:cxn modelId="{CCACAD2D-A403-CF49-B095-03888C4A5E0B}" srcId="{C1130782-3BE6-F74E-BEA5-97AA66602037}" destId="{4CEB817F-56E6-714B-9B13-68EAEF7B999E}" srcOrd="1" destOrd="0" parTransId="{BC3D4CBE-BAF3-A04A-9159-97D0C429AAD9}" sibTransId="{928DB058-DE67-594F-AE6E-B6F5E6C8455E}"/>
    <dgm:cxn modelId="{206B3769-5622-9140-98B2-4D3F7825D2A5}" type="presOf" srcId="{4CEB817F-56E6-714B-9B13-68EAEF7B999E}" destId="{ECACA492-C247-A04F-A81F-13F0DE2B27E5}" srcOrd="0" destOrd="0" presId="urn:microsoft.com/office/officeart/2005/8/layout/chevron1"/>
    <dgm:cxn modelId="{DC7E58B4-4F51-074D-9B8F-C4C00926FB22}" srcId="{C1130782-3BE6-F74E-BEA5-97AA66602037}" destId="{4BF6354B-8EA6-7C40-ADE4-D8A37DB8EF17}" srcOrd="3" destOrd="0" parTransId="{E5A0BA5E-37DE-C849-9984-E1360ED67CC1}" sibTransId="{45841C66-AA94-6543-A528-C6FFEFE2C290}"/>
    <dgm:cxn modelId="{7359A2B4-BE2B-C741-A5FD-B293088CE7A5}" type="presOf" srcId="{55D7F964-01BE-384B-A54A-80AD31965D88}" destId="{38D312D1-F3A5-1841-8A0C-C74242F4991D}" srcOrd="0" destOrd="0" presId="urn:microsoft.com/office/officeart/2005/8/layout/chevron1"/>
    <dgm:cxn modelId="{4B8550E4-4A36-5A45-8FED-B59B8D9FBA9E}" srcId="{C1130782-3BE6-F74E-BEA5-97AA66602037}" destId="{9674913B-1168-1F48-8CDA-8D9AAA6A3001}" srcOrd="2" destOrd="0" parTransId="{A1CEF9B4-7D1B-9649-9218-C74840E953EC}" sibTransId="{5A4E8D0F-4507-CA43-A848-600E1D8E5968}"/>
    <dgm:cxn modelId="{475C20F8-1759-2D47-BA38-D68A5B5FD962}" type="presOf" srcId="{4BF6354B-8EA6-7C40-ADE4-D8A37DB8EF17}" destId="{9422EBE0-BA16-134F-8480-E03A4E3943A4}" srcOrd="0" destOrd="0" presId="urn:microsoft.com/office/officeart/2005/8/layout/chevron1"/>
    <dgm:cxn modelId="{AF9D6F3F-A329-C840-981D-B3D9A7B29976}" type="presParOf" srcId="{A12041DC-0036-1746-A24F-A9BF3928BFA9}" destId="{38D312D1-F3A5-1841-8A0C-C74242F4991D}" srcOrd="0" destOrd="0" presId="urn:microsoft.com/office/officeart/2005/8/layout/chevron1"/>
    <dgm:cxn modelId="{6DD672BD-3A1F-1448-9906-D81BDDE89444}" type="presParOf" srcId="{A12041DC-0036-1746-A24F-A9BF3928BFA9}" destId="{DE19F7AE-F6EC-3B44-94C2-3DEE327AE862}" srcOrd="1" destOrd="0" presId="urn:microsoft.com/office/officeart/2005/8/layout/chevron1"/>
    <dgm:cxn modelId="{B7F79E12-D2C4-6047-AC44-E4D27E2A57F7}" type="presParOf" srcId="{A12041DC-0036-1746-A24F-A9BF3928BFA9}" destId="{ECACA492-C247-A04F-A81F-13F0DE2B27E5}" srcOrd="2" destOrd="0" presId="urn:microsoft.com/office/officeart/2005/8/layout/chevron1"/>
    <dgm:cxn modelId="{FEA53F01-96AD-B343-A268-E629E2A70906}" type="presParOf" srcId="{A12041DC-0036-1746-A24F-A9BF3928BFA9}" destId="{66EE029A-08C0-0A46-BBC9-E1753274F953}" srcOrd="3" destOrd="0" presId="urn:microsoft.com/office/officeart/2005/8/layout/chevron1"/>
    <dgm:cxn modelId="{A25AB74A-694D-8240-8FD6-CD9F3C9038D6}" type="presParOf" srcId="{A12041DC-0036-1746-A24F-A9BF3928BFA9}" destId="{6231F483-02B2-B04C-9A5F-296682002C10}" srcOrd="4" destOrd="0" presId="urn:microsoft.com/office/officeart/2005/8/layout/chevron1"/>
    <dgm:cxn modelId="{56241531-A737-CD41-8A5D-D8F29A1D4AB2}" type="presParOf" srcId="{A12041DC-0036-1746-A24F-A9BF3928BFA9}" destId="{7A857513-0E96-044A-BCCA-14BB2CE611E4}" srcOrd="5" destOrd="0" presId="urn:microsoft.com/office/officeart/2005/8/layout/chevron1"/>
    <dgm:cxn modelId="{67D45ECB-B1A2-204E-A04C-1489C02B572D}" type="presParOf" srcId="{A12041DC-0036-1746-A24F-A9BF3928BFA9}" destId="{9422EBE0-BA16-134F-8480-E03A4E3943A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292F2-A72B-504D-ADD5-0675CCFE0E6A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900" kern="1200" dirty="0"/>
            <a:t>Request and parse data using get request</a:t>
          </a:r>
          <a:endParaRPr kumimoji="1" lang="ja-JP" altLang="en-US" sz="1900" kern="1200"/>
        </a:p>
      </dsp:txBody>
      <dsp:txXfrm>
        <a:off x="582612" y="2129102"/>
        <a:ext cx="1740694" cy="1160462"/>
      </dsp:txXfrm>
    </dsp:sp>
    <dsp:sp modelId="{38D312D1-F3A5-1841-8A0C-C74242F4991D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900" kern="1200" dirty="0"/>
            <a:t>Filter data, include Falcon 9 launches</a:t>
          </a:r>
          <a:endParaRPr kumimoji="1" lang="ja-JP" altLang="en-US" sz="1900" kern="1200"/>
        </a:p>
      </dsp:txBody>
      <dsp:txXfrm>
        <a:off x="3193652" y="2129102"/>
        <a:ext cx="1740694" cy="1160462"/>
      </dsp:txXfrm>
    </dsp:sp>
    <dsp:sp modelId="{ECACA492-C247-A04F-A81F-13F0DE2B27E5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900" kern="1200" dirty="0"/>
            <a:t>Deal with missing values</a:t>
          </a:r>
          <a:endParaRPr kumimoji="1" lang="ja-JP" altLang="en-US" sz="1900" kern="1200"/>
        </a:p>
      </dsp:txBody>
      <dsp:txXfrm>
        <a:off x="5804693" y="2129102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292F2-A72B-504D-ADD5-0675CCFE0E6A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Request Falcon 9 launch wiki page from URL</a:t>
          </a:r>
          <a:endParaRPr kumimoji="1" lang="ja-JP" altLang="en-US" sz="2000" kern="1200"/>
        </a:p>
      </dsp:txBody>
      <dsp:txXfrm>
        <a:off x="582612" y="2129102"/>
        <a:ext cx="1740694" cy="1160462"/>
      </dsp:txXfrm>
    </dsp:sp>
    <dsp:sp modelId="{38D312D1-F3A5-1841-8A0C-C74242F4991D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Extract all data from HTML table</a:t>
          </a:r>
          <a:endParaRPr kumimoji="1" lang="ja-JP" altLang="en-US" sz="2000" kern="1200"/>
        </a:p>
      </dsp:txBody>
      <dsp:txXfrm>
        <a:off x="3193652" y="2129102"/>
        <a:ext cx="1740694" cy="1160462"/>
      </dsp:txXfrm>
    </dsp:sp>
    <dsp:sp modelId="{ECACA492-C247-A04F-A81F-13F0DE2B27E5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Create data table</a:t>
          </a:r>
          <a:endParaRPr kumimoji="1" lang="ja-JP" altLang="en-US" sz="2000" kern="1200"/>
        </a:p>
      </dsp:txBody>
      <dsp:txXfrm>
        <a:off x="5804693" y="2129102"/>
        <a:ext cx="1740694" cy="1160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292F2-A72B-504D-ADD5-0675CCFE0E6A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400" kern="1200" dirty="0"/>
            <a:t>Calculate the number of launches on each site</a:t>
          </a:r>
          <a:endParaRPr kumimoji="1" lang="ja-JP" altLang="en-US" sz="1400" kern="1200"/>
        </a:p>
      </dsp:txBody>
      <dsp:txXfrm>
        <a:off x="442714" y="2270389"/>
        <a:ext cx="1316831" cy="877887"/>
      </dsp:txXfrm>
    </dsp:sp>
    <dsp:sp modelId="{38D312D1-F3A5-1841-8A0C-C74242F4991D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400" kern="1200" dirty="0"/>
            <a:t>Calculate the number and occurrence of each orbit</a:t>
          </a:r>
          <a:endParaRPr kumimoji="1" lang="ja-JP" altLang="en-US" sz="1400" kern="1200"/>
        </a:p>
      </dsp:txBody>
      <dsp:txXfrm>
        <a:off x="2417961" y="2270389"/>
        <a:ext cx="1316831" cy="877887"/>
      </dsp:txXfrm>
    </dsp:sp>
    <dsp:sp modelId="{ECACA492-C247-A04F-A81F-13F0DE2B27E5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400" kern="1200" dirty="0"/>
            <a:t>Calculate the number and occurrence of mission outcome</a:t>
          </a:r>
          <a:endParaRPr kumimoji="1" lang="ja-JP" altLang="en-US" sz="1400" kern="1200"/>
        </a:p>
      </dsp:txBody>
      <dsp:txXfrm>
        <a:off x="4393208" y="2270389"/>
        <a:ext cx="1316831" cy="877887"/>
      </dsp:txXfrm>
    </dsp:sp>
    <dsp:sp modelId="{6231F483-02B2-B04C-9A5F-296682002C10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400" kern="1200" dirty="0"/>
            <a:t>Create a landing outcome from outcome column</a:t>
          </a:r>
          <a:endParaRPr kumimoji="1" lang="ja-JP" altLang="en-US" sz="1400" kern="1200"/>
        </a:p>
      </dsp:txBody>
      <dsp:txXfrm>
        <a:off x="6368454" y="2270389"/>
        <a:ext cx="1316831" cy="8778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292F2-A72B-504D-ADD5-0675CCFE0E6A}">
      <dsp:nvSpPr>
        <dsp:cNvPr id="0" name=""/>
        <dsp:cNvSpPr/>
      </dsp:nvSpPr>
      <dsp:spPr>
        <a:xfrm>
          <a:off x="0" y="2382851"/>
          <a:ext cx="1632407" cy="652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900" kern="1200" dirty="0"/>
            <a:t>Import some visualization packages</a:t>
          </a:r>
          <a:endParaRPr kumimoji="1" lang="ja-JP" altLang="en-US" sz="900" kern="1200"/>
        </a:p>
      </dsp:txBody>
      <dsp:txXfrm>
        <a:off x="326482" y="2382851"/>
        <a:ext cx="979444" cy="652963"/>
      </dsp:txXfrm>
    </dsp:sp>
    <dsp:sp modelId="{38D312D1-F3A5-1841-8A0C-C74242F4991D}">
      <dsp:nvSpPr>
        <dsp:cNvPr id="0" name=""/>
        <dsp:cNvSpPr/>
      </dsp:nvSpPr>
      <dsp:spPr>
        <a:xfrm>
          <a:off x="1469167" y="2382851"/>
          <a:ext cx="1632407" cy="652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900" kern="1200" dirty="0"/>
            <a:t>Visualize the relationship between flight number and site</a:t>
          </a:r>
          <a:endParaRPr kumimoji="1" lang="ja-JP" altLang="en-US" sz="900" kern="1200"/>
        </a:p>
      </dsp:txBody>
      <dsp:txXfrm>
        <a:off x="1795649" y="2382851"/>
        <a:ext cx="979444" cy="652963"/>
      </dsp:txXfrm>
    </dsp:sp>
    <dsp:sp modelId="{ECACA492-C247-A04F-A81F-13F0DE2B27E5}">
      <dsp:nvSpPr>
        <dsp:cNvPr id="0" name=""/>
        <dsp:cNvSpPr/>
      </dsp:nvSpPr>
      <dsp:spPr>
        <a:xfrm>
          <a:off x="2938334" y="2382851"/>
          <a:ext cx="1632407" cy="652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900" kern="1200" dirty="0"/>
            <a:t>Visualize the relationship between Payload and site</a:t>
          </a:r>
          <a:endParaRPr kumimoji="1" lang="ja-JP" altLang="en-US" sz="900" kern="1200"/>
        </a:p>
      </dsp:txBody>
      <dsp:txXfrm>
        <a:off x="3264816" y="2382851"/>
        <a:ext cx="979444" cy="652963"/>
      </dsp:txXfrm>
    </dsp:sp>
    <dsp:sp modelId="{6231F483-02B2-B04C-9A5F-296682002C10}">
      <dsp:nvSpPr>
        <dsp:cNvPr id="0" name=""/>
        <dsp:cNvSpPr/>
      </dsp:nvSpPr>
      <dsp:spPr>
        <a:xfrm>
          <a:off x="4407501" y="2382851"/>
          <a:ext cx="1632407" cy="652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900" kern="1200" dirty="0"/>
            <a:t>Visualize the relationship between success rate and orbit type</a:t>
          </a:r>
          <a:endParaRPr kumimoji="1" lang="ja-JP" altLang="en-US" sz="900" kern="1200"/>
        </a:p>
      </dsp:txBody>
      <dsp:txXfrm>
        <a:off x="4733983" y="2382851"/>
        <a:ext cx="979444" cy="652963"/>
      </dsp:txXfrm>
    </dsp:sp>
    <dsp:sp modelId="{F4930C01-1DA1-3E4B-A11F-9BFCFB8EE0D6}">
      <dsp:nvSpPr>
        <dsp:cNvPr id="0" name=""/>
        <dsp:cNvSpPr/>
      </dsp:nvSpPr>
      <dsp:spPr>
        <a:xfrm>
          <a:off x="5876668" y="2382851"/>
          <a:ext cx="1632407" cy="652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900" kern="1200" dirty="0"/>
            <a:t>Visualize the relationship between flight number and orbit</a:t>
          </a:r>
          <a:endParaRPr kumimoji="1" lang="ja-JP" altLang="en-US" sz="900" kern="1200"/>
        </a:p>
      </dsp:txBody>
      <dsp:txXfrm>
        <a:off x="6203150" y="2382851"/>
        <a:ext cx="979444" cy="652963"/>
      </dsp:txXfrm>
    </dsp:sp>
    <dsp:sp modelId="{D5C9FA1F-1B13-FC49-992F-958F994B3B04}">
      <dsp:nvSpPr>
        <dsp:cNvPr id="0" name=""/>
        <dsp:cNvSpPr/>
      </dsp:nvSpPr>
      <dsp:spPr>
        <a:xfrm>
          <a:off x="7345835" y="2382851"/>
          <a:ext cx="1632407" cy="652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900" kern="1200" dirty="0"/>
            <a:t>Visualize the relationship between payload and orbit</a:t>
          </a:r>
          <a:endParaRPr kumimoji="1" lang="ja-JP" altLang="en-US" sz="900" kern="1200"/>
        </a:p>
      </dsp:txBody>
      <dsp:txXfrm>
        <a:off x="7672317" y="2382851"/>
        <a:ext cx="979444" cy="652963"/>
      </dsp:txXfrm>
    </dsp:sp>
    <dsp:sp modelId="{BC3CA693-0C05-7347-BDF0-06013E7C670B}">
      <dsp:nvSpPr>
        <dsp:cNvPr id="0" name=""/>
        <dsp:cNvSpPr/>
      </dsp:nvSpPr>
      <dsp:spPr>
        <a:xfrm>
          <a:off x="8815002" y="2382851"/>
          <a:ext cx="1632407" cy="652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900" kern="1200" dirty="0"/>
            <a:t>Visualize yearly trend of success rate </a:t>
          </a:r>
          <a:endParaRPr kumimoji="1" lang="ja-JP" altLang="en-US" sz="900" kern="1200"/>
        </a:p>
      </dsp:txBody>
      <dsp:txXfrm>
        <a:off x="9141484" y="2382851"/>
        <a:ext cx="979444" cy="652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312D1-F3A5-1841-8A0C-C74242F4991D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700" kern="1200" dirty="0"/>
            <a:t>Create column 'Class'</a:t>
          </a:r>
          <a:endParaRPr kumimoji="1" lang="ja-JP" altLang="en-US" sz="1700" kern="1200"/>
        </a:p>
      </dsp:txBody>
      <dsp:txXfrm>
        <a:off x="442714" y="2270389"/>
        <a:ext cx="1316831" cy="877887"/>
      </dsp:txXfrm>
    </dsp:sp>
    <dsp:sp modelId="{ECACA492-C247-A04F-A81F-13F0DE2B27E5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700" kern="1200" dirty="0"/>
            <a:t>Standardizing data</a:t>
          </a:r>
          <a:endParaRPr kumimoji="1" lang="ja-JP" altLang="en-US" sz="1700" kern="1200"/>
        </a:p>
      </dsp:txBody>
      <dsp:txXfrm>
        <a:off x="2417961" y="2270389"/>
        <a:ext cx="1316831" cy="877887"/>
      </dsp:txXfrm>
    </dsp:sp>
    <dsp:sp modelId="{6231F483-02B2-B04C-9A5F-296682002C10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700" kern="1200" dirty="0"/>
            <a:t>Creating training and test set</a:t>
          </a:r>
          <a:endParaRPr kumimoji="1" lang="ja-JP" altLang="en-US" sz="1700" kern="1200"/>
        </a:p>
      </dsp:txBody>
      <dsp:txXfrm>
        <a:off x="4393208" y="2270389"/>
        <a:ext cx="1316831" cy="877887"/>
      </dsp:txXfrm>
    </dsp:sp>
    <dsp:sp modelId="{9422EBE0-BA16-134F-8480-E03A4E3943A4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700" kern="1200" dirty="0"/>
            <a:t>Find best prediction model</a:t>
          </a:r>
          <a:endParaRPr kumimoji="1" lang="ja-JP" altLang="en-US" sz="1700" kern="1200"/>
        </a:p>
      </dsp:txBody>
      <dsp:txXfrm>
        <a:off x="6368454" y="2270389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4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List_of_Falcon_9_and_Falcon_Heavy_launches" TargetMode="External"/><Relationship Id="rId4" Type="http://schemas.openxmlformats.org/officeDocument/2006/relationships/hyperlink" Target="https://github.com/watanjo/CapstoneProject/tree/master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Wataru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Danjo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2022.10.10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aphicFrame>
        <p:nvGraphicFramePr>
          <p:cNvPr id="2" name="図表 1">
            <a:extLst>
              <a:ext uri="{FF2B5EF4-FFF2-40B4-BE49-F238E27FC236}">
                <a16:creationId xmlns:a16="http://schemas.microsoft.com/office/drawing/2014/main" id="{9B077359-9399-9A67-4831-95010E0CE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433281"/>
              </p:ext>
            </p:extLst>
          </p:nvPr>
        </p:nvGraphicFramePr>
        <p:xfrm>
          <a:off x="838201" y="719666"/>
          <a:ext cx="1044741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6F3658-1165-8FAA-37F8-AC8F35B8F730}"/>
              </a:ext>
            </a:extLst>
          </p:cNvPr>
          <p:cNvSpPr txBox="1">
            <a:spLocks/>
          </p:cNvSpPr>
          <p:nvPr/>
        </p:nvSpPr>
        <p:spPr>
          <a:xfrm>
            <a:off x="838200" y="4733090"/>
            <a:ext cx="10515600" cy="4016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Git hub URL: https://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watanjo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CapstoneProject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/blob/master/5.EDAwithVisualization.ipynb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Displaying the names of the unique launch sites in the space mission </a:t>
            </a:r>
            <a:r>
              <a:rPr lang="en-ZA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---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 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Displaying 5 records where launch sites begin with the string 'CCA'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---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 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Displaying the total payload mass carried by boosters launched by NASA (CRS)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 --- 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Displaying average payload mass carried by booster version F9 v1.1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Listing the date when the first successful landing outcome in ground pad was achieved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--- 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Listing the names of the boosters which have success in drone ship and have payload mass greater than 4000 but less than 6000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--- 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Listing the total number of successful and failure mission outcomes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--- 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Listing the names of the booster versions which have carried the maximum payload mass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--- 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Listing the failed landing outcomes in drone ship, their booster versions, and launch site names for in year 2015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--- 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Ranking the count of landing outcomes  between the date 2010-06-04 and 2017-03-20, in descending order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.</a:t>
            </a:r>
          </a:p>
          <a:p>
            <a:endParaRPr lang="en-US" sz="1800" dirty="0">
              <a:latin typeface=""/>
            </a:endParaRPr>
          </a:p>
          <a:p>
            <a:endParaRPr lang="en-US" sz="1800" dirty="0">
              <a:latin typeface=""/>
            </a:endParaRPr>
          </a:p>
          <a:p>
            <a:endParaRPr lang="en-US" sz="1800" dirty="0">
              <a:latin typeface="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C0ABBA0-C7D2-7406-79F8-739FA7FA1230}"/>
              </a:ext>
            </a:extLst>
          </p:cNvPr>
          <p:cNvSpPr txBox="1">
            <a:spLocks/>
          </p:cNvSpPr>
          <p:nvPr/>
        </p:nvSpPr>
        <p:spPr>
          <a:xfrm>
            <a:off x="942372" y="6226392"/>
            <a:ext cx="10515600" cy="4016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Git hub URL: https://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watanjo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CapstoneProject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/blob/master/4.EDAwithSQL.ipynb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FA11193-081F-BAEB-5D18-E41DB23E2C4D}"/>
              </a:ext>
            </a:extLst>
          </p:cNvPr>
          <p:cNvSpPr txBox="1">
            <a:spLocks/>
          </p:cNvSpPr>
          <p:nvPr/>
        </p:nvSpPr>
        <p:spPr>
          <a:xfrm>
            <a:off x="942372" y="5185013"/>
            <a:ext cx="10515600" cy="4016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Git hub URL: https://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watanjo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CapstoneProject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/blob/master/5.EDAwithVisualization.ipynb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F61E4B-F7DC-907D-075B-4DFDFAF53470}"/>
              </a:ext>
            </a:extLst>
          </p:cNvPr>
          <p:cNvSpPr txBox="1">
            <a:spLocks/>
          </p:cNvSpPr>
          <p:nvPr/>
        </p:nvSpPr>
        <p:spPr>
          <a:xfrm>
            <a:off x="770011" y="2387945"/>
            <a:ext cx="10515600" cy="235814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Using an interactive map with folium, we mark the success / failed launches for each site on the map.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And find these objects.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ja-JP" sz="1800" b="0" i="0" dirty="0">
                <a:solidFill>
                  <a:schemeClr val="tx1"/>
                </a:solidFill>
                <a:effectLst/>
                <a:latin typeface=""/>
              </a:rPr>
              <a:t>Are launch sites in close proximity to railways? :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ja-JP" sz="1800" b="0" i="0" dirty="0">
                <a:solidFill>
                  <a:schemeClr val="tx1"/>
                </a:solidFill>
                <a:effectLst/>
                <a:latin typeface=""/>
              </a:rPr>
              <a:t>Are launch sites in close proximity to highways? :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ja-JP" sz="1800" b="0" i="0" dirty="0">
                <a:solidFill>
                  <a:schemeClr val="tx1"/>
                </a:solidFill>
                <a:effectLst/>
                <a:latin typeface=""/>
              </a:rPr>
              <a:t>Are launch sites in close proximity to coastline? :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ja-JP" sz="1800" b="0" i="0" dirty="0">
                <a:solidFill>
                  <a:schemeClr val="tx1"/>
                </a:solidFill>
                <a:effectLst/>
                <a:latin typeface=""/>
              </a:rPr>
              <a:t>Do launch sites keep certain distance away from cities? : Yes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 two charts in application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: Success rate by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: Relationship between landing outcome and payload mass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this result, our findings are below</a:t>
            </a:r>
          </a:p>
          <a:p>
            <a:r>
              <a:rPr lang="en" altLang="ja-JP" sz="1800" b="0" i="0" dirty="0">
                <a:effectLst/>
                <a:latin typeface=""/>
              </a:rPr>
              <a:t>Which site has the largest successful launches?</a:t>
            </a:r>
          </a:p>
          <a:p>
            <a:r>
              <a:rPr lang="en" altLang="ja-JP" sz="1800" b="0" i="0" dirty="0">
                <a:effectLst/>
                <a:latin typeface=""/>
              </a:rPr>
              <a:t>Which site has the highest launch success rate?</a:t>
            </a:r>
          </a:p>
          <a:p>
            <a:r>
              <a:rPr lang="en" altLang="ja-JP" sz="1800" b="0" i="0" dirty="0">
                <a:effectLst/>
                <a:latin typeface=""/>
              </a:rPr>
              <a:t>Which payload range(s) has the highest launch success rate?</a:t>
            </a:r>
          </a:p>
          <a:p>
            <a:r>
              <a:rPr lang="en" altLang="ja-JP" sz="1800" b="0" i="0" dirty="0">
                <a:effectLst/>
                <a:latin typeface=""/>
              </a:rPr>
              <a:t>Which payload range(s) has the lowest launch success rate?</a:t>
            </a:r>
          </a:p>
          <a:p>
            <a:r>
              <a:rPr lang="en" altLang="ja-JP" sz="1800" b="0" i="0" dirty="0">
                <a:effectLst/>
                <a:latin typeface=""/>
              </a:rPr>
              <a:t>Which F9 Booster version (v1.0, v1.1, FT, B4, B5, etc.) has the highest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CFCB4D-142A-41DC-60F5-E169A4FE8F2D}"/>
              </a:ext>
            </a:extLst>
          </p:cNvPr>
          <p:cNvSpPr txBox="1">
            <a:spLocks/>
          </p:cNvSpPr>
          <p:nvPr/>
        </p:nvSpPr>
        <p:spPr>
          <a:xfrm>
            <a:off x="906390" y="6226392"/>
            <a:ext cx="10515600" cy="4016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Git hub 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URL:https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://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watanjo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CapstoneProject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/blob/master/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spacex_dash_app.py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図表 1">
            <a:extLst>
              <a:ext uri="{FF2B5EF4-FFF2-40B4-BE49-F238E27FC236}">
                <a16:creationId xmlns:a16="http://schemas.microsoft.com/office/drawing/2014/main" id="{EB5BCCC0-C442-702A-6EDD-D419FC107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1804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F52CC-E938-9EC1-EB1C-C35E6021C34A}"/>
              </a:ext>
            </a:extLst>
          </p:cNvPr>
          <p:cNvSpPr txBox="1">
            <a:spLocks/>
          </p:cNvSpPr>
          <p:nvPr/>
        </p:nvSpPr>
        <p:spPr>
          <a:xfrm>
            <a:off x="838200" y="5881134"/>
            <a:ext cx="10515600" cy="4016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Git hub URL: https://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watanjo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CapstoneProject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/blob/master/7.MachineLearningPrediction.ipynb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218882" y="2361671"/>
            <a:ext cx="7754235" cy="2389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The results of the e</a:t>
            </a:r>
            <a:r>
              <a:rPr lang="en-US" altLang="ja-JP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xploratory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 data analysis re</a:t>
            </a:r>
            <a:r>
              <a:rPr lang="en-ZA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vealed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 that the success rate of the Falcon 9 landings was 66.66%</a:t>
            </a:r>
            <a:endParaRPr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"/>
              <a:ea typeface="Microsoft JhengHei" panose="020B0604030504040204" charset="-12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The p</a:t>
            </a:r>
            <a:r>
              <a:rPr lang="en-US" altLang="ja-JP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redictive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 analysis results </a:t>
            </a:r>
            <a:r>
              <a:rPr lang="en-ZA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showed that Logistic regression, SVM and KNN model are the best classification method with an accuracy of 83%</a:t>
            </a:r>
            <a:endParaRPr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"/>
              <a:ea typeface="Microsoft JhengHei" panose="020B0604030504040204" charset="-120"/>
            </a:endParaRPr>
          </a:p>
          <a:p>
            <a:pPr lvl="1"/>
            <a:endParaRPr lang="en-US" sz="1800" dirty="0">
              <a:latin typeface=""/>
            </a:endParaRPr>
          </a:p>
          <a:p>
            <a:pPr marL="457200" lvl="1" indent="0">
              <a:buNone/>
            </a:pPr>
            <a:endParaRPr lang="en-US" sz="1800" dirty="0">
              <a:latin typeface="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366F1E-BE69-3AE6-15CA-BE43C97A06B3}"/>
              </a:ext>
            </a:extLst>
          </p:cNvPr>
          <p:cNvSpPr txBox="1">
            <a:spLocks/>
          </p:cNvSpPr>
          <p:nvPr/>
        </p:nvSpPr>
        <p:spPr>
          <a:xfrm>
            <a:off x="789141" y="3977698"/>
            <a:ext cx="10515600" cy="2047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  <a:sym typeface="+mn-ea"/>
              </a:rPr>
              <a:t>This figure shows that the success rate increased as the number of flights increased.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 </a:t>
            </a:r>
            <a:r>
              <a:rPr lang="en-ZA" altLang="en-CA" sz="1600" dirty="0">
                <a:solidFill>
                  <a:srgbClr val="0948CB"/>
                </a:solidFill>
                <a:latin typeface=""/>
                <a:ea typeface="Microsoft JhengHei" panose="020B0604030504040204" charset="-120"/>
              </a:rPr>
              <a:t>blue</a:t>
            </a: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dots represent the successful launches while the </a:t>
            </a:r>
            <a:r>
              <a:rPr lang="en-ZA" altLang="en-CA" sz="1600" dirty="0">
                <a:solidFill>
                  <a:srgbClr val="FFC000"/>
                </a:solidFill>
                <a:latin typeface=""/>
                <a:ea typeface="Microsoft JhengHei" panose="020B0604030504040204" charset="-120"/>
              </a:rPr>
              <a:t>orange</a:t>
            </a: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dot represent unsuccessful </a:t>
            </a:r>
            <a:r>
              <a:rPr lang="en-ZA" altLang="en-CA" sz="1600" dirty="0" err="1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luanches</a:t>
            </a: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There seems to be an increase in successful flights after the 40th launch.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2ABC002-4138-247F-40CD-29D9C79DF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1498312"/>
            <a:ext cx="10209141" cy="19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83F4072-842F-82B5-2757-1F8C5C1797F1}"/>
              </a:ext>
            </a:extLst>
          </p:cNvPr>
          <p:cNvSpPr txBox="1">
            <a:spLocks/>
          </p:cNvSpPr>
          <p:nvPr/>
        </p:nvSpPr>
        <p:spPr>
          <a:xfrm>
            <a:off x="770010" y="1381125"/>
            <a:ext cx="10687930" cy="23412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 </a:t>
            </a:r>
            <a:r>
              <a:rPr lang="en-ZA" altLang="en-CA" sz="1600" dirty="0">
                <a:solidFill>
                  <a:srgbClr val="0948CB"/>
                </a:solidFill>
                <a:latin typeface=""/>
                <a:ea typeface="Microsoft JhengHei" panose="020B0604030504040204" charset="-120"/>
              </a:rPr>
              <a:t>blue</a:t>
            </a: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dots represent the successful launches while the </a:t>
            </a:r>
            <a:r>
              <a:rPr lang="en-ZA" altLang="en-CA" sz="1600" dirty="0">
                <a:solidFill>
                  <a:srgbClr val="FF0000"/>
                </a:solidFill>
                <a:latin typeface=""/>
                <a:ea typeface="Microsoft JhengHei" panose="020B0604030504040204" charset="-120"/>
              </a:rPr>
              <a:t>red</a:t>
            </a: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dots represent unsuccessful launches.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For the VAFB-SLC </a:t>
            </a:r>
            <a:r>
              <a:rPr lang="en-ZA" altLang="en-CA" sz="1600" dirty="0" err="1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launchsite</a:t>
            </a: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there are no rockets launched for heavy payload mass 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There seems to be a weak correlation between Payload and Launch Site and therefore decisions cannot be made using this metric.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4DEE9C1-30E3-4355-724D-321578F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81066"/>
            <a:ext cx="10919709" cy="204793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FB08A1-10F0-D08F-B429-24AA2F56D9D6}"/>
              </a:ext>
            </a:extLst>
          </p:cNvPr>
          <p:cNvSpPr txBox="1">
            <a:spLocks/>
          </p:cNvSpPr>
          <p:nvPr/>
        </p:nvSpPr>
        <p:spPr>
          <a:xfrm>
            <a:off x="770042" y="3722366"/>
            <a:ext cx="10687930" cy="23412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 </a:t>
            </a:r>
            <a:r>
              <a:rPr lang="en-ZA" altLang="en-CA" sz="1600" dirty="0">
                <a:solidFill>
                  <a:srgbClr val="0948CB"/>
                </a:solidFill>
                <a:latin typeface=""/>
                <a:ea typeface="Microsoft JhengHei" panose="020B0604030504040204" charset="-120"/>
              </a:rPr>
              <a:t>blue</a:t>
            </a: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dots represent the successful launches while the </a:t>
            </a:r>
            <a:r>
              <a:rPr lang="en-ZA" altLang="en-CA" sz="1600" dirty="0">
                <a:solidFill>
                  <a:srgbClr val="FFC000"/>
                </a:solidFill>
                <a:latin typeface=""/>
                <a:ea typeface="Microsoft JhengHei" panose="020B0604030504040204" charset="-120"/>
              </a:rPr>
              <a:t>orange</a:t>
            </a: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dots represent unsuccessful launches.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For the VAFB-SLC </a:t>
            </a:r>
            <a:r>
              <a:rPr lang="en-ZA" altLang="en-CA" sz="1600" dirty="0" err="1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launchsite</a:t>
            </a: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there are no rockets launched for heavy payload mass 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There seems to be a weak correlation between Payload and Launch Site and therefore decisions cannot be made using this metric.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E2C947B-937B-31EC-42D6-65B18999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14" y="1812290"/>
            <a:ext cx="6012912" cy="387105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75E72C-8F1E-2A59-1906-C15F447C171C}"/>
              </a:ext>
            </a:extLst>
          </p:cNvPr>
          <p:cNvSpPr txBox="1"/>
          <p:nvPr/>
        </p:nvSpPr>
        <p:spPr>
          <a:xfrm>
            <a:off x="7297615" y="2684218"/>
            <a:ext cx="3618914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altLang="ja-JP" sz="1800" dirty="0">
                <a:solidFill>
                  <a:schemeClr val="accent3">
                    <a:lumMod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rPr>
              <a:t>Orbits SSO, HEO, GEO, and ES-L1 have 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rPr>
              <a:t>100%</a:t>
            </a:r>
            <a:r>
              <a:rPr lang="en-US" altLang="ja-JP" sz="1800" dirty="0">
                <a:solidFill>
                  <a:schemeClr val="accent3">
                    <a:lumMod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rPr>
              <a:t> success rates</a:t>
            </a:r>
            <a:r>
              <a:rPr lang="en-ZA" altLang="en-US" sz="1800" dirty="0">
                <a:solidFill>
                  <a:schemeClr val="accent3">
                    <a:lumMod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rPr>
              <a:t>.</a:t>
            </a:r>
            <a:r>
              <a:rPr lang="en-US" altLang="ja-JP" sz="1800" dirty="0">
                <a:solidFill>
                  <a:schemeClr val="accent3">
                    <a:lumMod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94E95EF-0B94-868F-EB40-2539E59E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85" y="1543897"/>
            <a:ext cx="10705443" cy="2015229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5E52FC2-E747-5872-105B-9C3A54E673C9}"/>
              </a:ext>
            </a:extLst>
          </p:cNvPr>
          <p:cNvSpPr txBox="1">
            <a:spLocks/>
          </p:cNvSpPr>
          <p:nvPr/>
        </p:nvSpPr>
        <p:spPr>
          <a:xfrm>
            <a:off x="770042" y="3722366"/>
            <a:ext cx="10687930" cy="28050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 </a:t>
            </a:r>
            <a:r>
              <a:rPr lang="en-ZA" altLang="en-CA" sz="1600" dirty="0">
                <a:solidFill>
                  <a:srgbClr val="0948CB"/>
                </a:solidFill>
                <a:latin typeface=""/>
                <a:ea typeface="Microsoft JhengHei" panose="020B0604030504040204" charset="-120"/>
              </a:rPr>
              <a:t>blue</a:t>
            </a: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dots represent the successful launches while the </a:t>
            </a:r>
            <a:r>
              <a:rPr lang="en-ZA" altLang="en-CA" sz="1600" dirty="0">
                <a:solidFill>
                  <a:srgbClr val="FFC000"/>
                </a:solidFill>
                <a:latin typeface=""/>
                <a:ea typeface="Microsoft JhengHei" panose="020B0604030504040204" charset="-120"/>
              </a:rPr>
              <a:t>orange</a:t>
            </a: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dots represent unsuccessful launches.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CA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</a:t>
            </a:r>
            <a:r>
              <a:rPr lang="en-ZA" altLang="en-US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I</a:t>
            </a:r>
            <a:r>
              <a:rPr lang="en-US" altLang="ja-JP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n the LEO orbit</a:t>
            </a:r>
            <a:r>
              <a:rPr lang="en-ZA" altLang="en-US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, </a:t>
            </a:r>
            <a:r>
              <a:rPr lang="en-US" altLang="ja-JP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the </a:t>
            </a:r>
            <a:r>
              <a:rPr lang="en-ZA" altLang="en-US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s</a:t>
            </a:r>
            <a:r>
              <a:rPr lang="en-US" altLang="ja-JP" sz="1600" dirty="0" err="1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uccess</a:t>
            </a:r>
            <a:r>
              <a:rPr lang="en-US" altLang="ja-JP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</a:t>
            </a:r>
            <a:r>
              <a:rPr lang="en-ZA" altLang="en-US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is positively correlated to the</a:t>
            </a:r>
            <a:r>
              <a:rPr lang="en-US" altLang="ja-JP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the number of flights</a:t>
            </a:r>
            <a:r>
              <a:rPr lang="en-ZA" altLang="en-US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</a:t>
            </a:r>
            <a:r>
              <a:rPr lang="en-US" altLang="ja-JP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here seems to be no relationship between flight number in </a:t>
            </a:r>
            <a:r>
              <a:rPr lang="en-ZA" altLang="en-US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 </a:t>
            </a:r>
            <a:r>
              <a:rPr lang="en-US" altLang="ja-JP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GTO orbit.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 SSO orbit has a 100% success rate however with fewer flights than the other orbits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600" dirty="0" err="1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FLights</a:t>
            </a:r>
            <a:r>
              <a:rPr lang="en-ZA" altLang="en-US" sz="16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numbers greater than 40 have a higher success rate than flight numbers between 0-40.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70A646-19FD-0A48-0974-17A03B206BC4}"/>
              </a:ext>
            </a:extLst>
          </p:cNvPr>
          <p:cNvSpPr txBox="1">
            <a:spLocks/>
          </p:cNvSpPr>
          <p:nvPr/>
        </p:nvSpPr>
        <p:spPr>
          <a:xfrm>
            <a:off x="942340" y="4265002"/>
            <a:ext cx="10687929" cy="15027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sz="17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As the payloads get heavier, the success rate increases in the PO, SSO, LEO and ISS orbits.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sz="17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There seems to be no direct correlation between </a:t>
            </a:r>
            <a:r>
              <a:rPr lang="en-ZA" sz="1700" dirty="0" err="1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obrit</a:t>
            </a:r>
            <a:r>
              <a:rPr lang="en-ZA" sz="17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type and payload mass for GTO orbit as both successful and failed launches are </a:t>
            </a:r>
            <a:r>
              <a:rPr lang="en-ZA" sz="1700" dirty="0" err="1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eually</a:t>
            </a:r>
            <a:r>
              <a:rPr lang="en-ZA" sz="17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present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DC0410A-36A4-D377-1A67-A0FED9B06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2" y="1491586"/>
            <a:ext cx="10921351" cy="21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A97FBF-85C9-46CD-21E7-50315EA9F3FC}"/>
              </a:ext>
            </a:extLst>
          </p:cNvPr>
          <p:cNvSpPr txBox="1">
            <a:spLocks/>
          </p:cNvSpPr>
          <p:nvPr/>
        </p:nvSpPr>
        <p:spPr>
          <a:xfrm>
            <a:off x="1603749" y="5210493"/>
            <a:ext cx="9854223" cy="110885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7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 general trend of the chart shows an increase in landing success rate as the years pass.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</a:t>
            </a:r>
            <a:r>
              <a:rPr lang="en-ZA" altLang="en-US" sz="17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There is however a dip in 2018 as well as in 2020.</a:t>
            </a:r>
            <a:br>
              <a:rPr lang="en-ZA" altLang="en-US" sz="1700" dirty="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</a:br>
            <a:endParaRPr lang="en-ZA" altLang="en-US" sz="1700" dirty="0">
              <a:solidFill>
                <a:schemeClr val="accent3">
                  <a:lumMod val="25000"/>
                </a:schemeClr>
              </a:solidFill>
              <a:latin typeface=""/>
              <a:ea typeface="Microsoft JhengHei" panose="020B0604030504040204" charset="-12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FEA9C84-C6D7-CDFB-5951-8B5575DC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37" y="1381067"/>
            <a:ext cx="5939948" cy="37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Those are all launch site names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FBE461E-A427-05C7-5CC4-BC6CE7EC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129" y="2811682"/>
            <a:ext cx="2155581" cy="25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begin with ‘CCA’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3C30773-B231-104C-BB2A-4A4187F6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070126"/>
            <a:ext cx="10757419" cy="13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byboosters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launched by NASA(CRS)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B6A0F22-7E82-84FF-F637-1A891BE9E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66" y="3089225"/>
            <a:ext cx="4497490" cy="14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10AC3BF-56F9-006D-94A7-793369220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113" y="3127815"/>
            <a:ext cx="4149774" cy="133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in ground pad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achieived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64118AB-12B8-812B-87A1-A9BE291F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303" y="3177736"/>
            <a:ext cx="2085394" cy="13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names of the boosters which have success in drone ship and have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A1F6B4E-6A95-2DEF-B69F-008926A1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106" y="2797615"/>
            <a:ext cx="2781788" cy="29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7BC7ADA-DC13-58C4-0663-022C2C3B4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870" y="2850660"/>
            <a:ext cx="4166259" cy="186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26986B-6CE3-7E25-CD7C-AB29F8ED178F}"/>
              </a:ext>
            </a:extLst>
          </p:cNvPr>
          <p:cNvSpPr txBox="1"/>
          <p:nvPr/>
        </p:nvSpPr>
        <p:spPr>
          <a:xfrm>
            <a:off x="770011" y="1759633"/>
            <a:ext cx="10515600" cy="333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>
                <a:latin typeface=""/>
              </a:rPr>
              <a:t>In this capstone</a:t>
            </a:r>
            <a:r>
              <a:rPr lang="en-US" altLang="ja-JP" dirty="0">
                <a:latin typeface=""/>
              </a:rPr>
              <a:t> project</a:t>
            </a:r>
            <a:r>
              <a:rPr lang="ja-JP" altLang="en-US">
                <a:latin typeface=""/>
              </a:rPr>
              <a:t>, we will predict if the Falcon 9 first stage will land successfully. </a:t>
            </a:r>
            <a:endParaRPr lang="en-US" altLang="ja-JP" dirty="0">
              <a:latin typeface=""/>
            </a:endParaRP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"/>
              </a:rPr>
              <a:t>We investigate the actual landing data of SpaceX and find some relations.</a:t>
            </a: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"/>
              </a:rPr>
              <a:t>From this project result, we can determine that the best prediction model are SVM, Logistic regression and KNN model.</a:t>
            </a: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"/>
              </a:rPr>
              <a:t>This prediction model will help us make our strategy for future investment.</a:t>
            </a:r>
            <a:br>
              <a:rPr lang="en-US" altLang="ja-JP" dirty="0">
                <a:latin typeface=""/>
              </a:rPr>
            </a:br>
            <a:endParaRPr lang="ja-JP" altLang="en-US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names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5D859F8-9096-34AE-03BA-8BD74406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547" y="2552312"/>
            <a:ext cx="1506905" cy="38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 launch site names for in year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F7D2CEB-7F0D-8E6E-3D34-BF23B11F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364" y="3276954"/>
            <a:ext cx="6379271" cy="14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7574D9A-0CB9-2912-E99B-C06FAD21A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846962"/>
            <a:ext cx="2743199" cy="36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 Locations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F98295E-CD8B-FDF0-1E92-BB435E5532A4}"/>
              </a:ext>
            </a:extLst>
          </p:cNvPr>
          <p:cNvSpPr txBox="1">
            <a:spLocks/>
          </p:cNvSpPr>
          <p:nvPr/>
        </p:nvSpPr>
        <p:spPr>
          <a:xfrm>
            <a:off x="7339330" y="1380490"/>
            <a:ext cx="4467860" cy="43516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700" dirty="0">
              <a:solidFill>
                <a:schemeClr val="accent3">
                  <a:lumMod val="25000"/>
                </a:schemeClr>
              </a:solidFill>
              <a:latin typeface=""/>
              <a:ea typeface="Microsoft JhengHei" panose="020B0604030504040204" charset="-12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The yellow markers are indicators of where the locations of all the SpaceX launch sites are situated in the US. 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The launch sites have been strategically placed near the coast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C033B3F-D9AC-842D-6D90-CF3B2CBDAC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" t="7402"/>
          <a:stretch>
            <a:fillRect/>
          </a:stretch>
        </p:blipFill>
        <p:spPr>
          <a:xfrm>
            <a:off x="681355" y="1680845"/>
            <a:ext cx="6480175" cy="37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or failure point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9CABACC-E145-7B15-03E4-6B579C1522D4}"/>
              </a:ext>
            </a:extLst>
          </p:cNvPr>
          <p:cNvSpPr txBox="1">
            <a:spLocks/>
          </p:cNvSpPr>
          <p:nvPr/>
        </p:nvSpPr>
        <p:spPr>
          <a:xfrm>
            <a:off x="7677150" y="1485265"/>
            <a:ext cx="3780790" cy="43516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When we zoom in on a launch site, we can 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click </a:t>
            </a:r>
            <a:r>
              <a:rPr lang="en-ZA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on the launch site which will display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 marker clusters </a:t>
            </a:r>
            <a:r>
              <a:rPr lang="en-ZA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of 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successful landing</a:t>
            </a:r>
            <a:r>
              <a:rPr lang="en-ZA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s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 (green) or failed landing (red)</a:t>
            </a:r>
            <a:r>
              <a:rPr lang="en-ZA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Microsoft JhengHei" panose="020B0604030504040204" charset="-120"/>
              </a:rPr>
              <a:t>.</a:t>
            </a:r>
            <a:endParaRPr lang="en-US" sz="1700">
              <a:solidFill>
                <a:schemeClr val="accent3">
                  <a:lumMod val="25000"/>
                </a:schemeClr>
              </a:solidFill>
              <a:latin typeface=""/>
              <a:ea typeface="Microsoft JhengHei" panose="020B0604030504040204" charset="-120"/>
            </a:endParaRPr>
          </a:p>
          <a:p>
            <a:pPr>
              <a:spcBef>
                <a:spcPts val="1400"/>
              </a:spcBef>
            </a:pPr>
            <a:endParaRPr lang="en-US" sz="1700">
              <a:solidFill>
                <a:schemeClr val="accent3">
                  <a:lumMod val="25000"/>
                </a:schemeClr>
              </a:solidFill>
              <a:latin typeface=""/>
              <a:ea typeface="Microsoft JhengHei" panose="020B0604030504040204" charset="-12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D5ABA9-1562-262D-44D0-47E4CF4C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633" y="1485265"/>
            <a:ext cx="5719689" cy="46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proximities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9F5ED30-FDC9-B618-26C1-0203E373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842" y="1434904"/>
            <a:ext cx="4941941" cy="512064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551ED97-534D-E326-D629-DC35CA614C32}"/>
              </a:ext>
            </a:extLst>
          </p:cNvPr>
          <p:cNvSpPr txBox="1">
            <a:spLocks/>
          </p:cNvSpPr>
          <p:nvPr/>
        </p:nvSpPr>
        <p:spPr>
          <a:xfrm>
            <a:off x="7296785" y="1381125"/>
            <a:ext cx="4161155" cy="43516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70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</a:t>
            </a:r>
            <a:r>
              <a:rPr lang="en-US" sz="170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generated map show</a:t>
            </a:r>
            <a:r>
              <a:rPr lang="en-ZA" altLang="en-US" sz="170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s</a:t>
            </a:r>
            <a:r>
              <a:rPr lang="en-US" sz="170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th</a:t>
            </a:r>
            <a:r>
              <a:rPr lang="en-ZA" altLang="en-US" sz="170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at the</a:t>
            </a:r>
            <a:r>
              <a:rPr lang="en-US" sz="170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  selected launch site </a:t>
            </a:r>
            <a:r>
              <a:rPr lang="en-ZA" altLang="en-US" sz="170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is close to a highway for transportation of personnel and equipment. The launch site is also close to the coastlines for launch failure testing. </a:t>
            </a:r>
            <a:endParaRPr lang="en-US" sz="1700">
              <a:solidFill>
                <a:schemeClr val="accent3">
                  <a:lumMod val="25000"/>
                </a:schemeClr>
              </a:solidFill>
              <a:latin typeface=""/>
              <a:ea typeface="Microsoft JhengHei" panose="020B0604030504040204" charset="-12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ZA" altLang="en-US" sz="1700">
                <a:solidFill>
                  <a:schemeClr val="accent3">
                    <a:lumMod val="25000"/>
                  </a:schemeClr>
                </a:solidFill>
                <a:latin typeface=""/>
                <a:ea typeface="Microsoft JhengHei" panose="020B0604030504040204" charset="-120"/>
              </a:rPr>
              <a:t>The launch sites also maintain a certain distance from the cities. (Can be viewed in notebook).</a:t>
            </a:r>
            <a:endParaRPr lang="en-US" sz="1700">
              <a:solidFill>
                <a:schemeClr val="accent3">
                  <a:lumMod val="25000"/>
                </a:schemeClr>
              </a:solidFill>
              <a:latin typeface=""/>
              <a:ea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700" dirty="0">
              <a:solidFill>
                <a:schemeClr val="accent3">
                  <a:lumMod val="25000"/>
                </a:schemeClr>
              </a:solidFill>
              <a:latin typeface=""/>
              <a:ea typeface="Microsoft JhengHei" panose="020B060403050404020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2FC803B-7EB8-50FF-DFED-5BB17DEB4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2548249"/>
            <a:ext cx="7772400" cy="3678143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0433CC2-E9D3-2266-CC9A-EB363EBCEA0C}"/>
              </a:ext>
            </a:extLst>
          </p:cNvPr>
          <p:cNvSpPr txBox="1">
            <a:spLocks/>
          </p:cNvSpPr>
          <p:nvPr/>
        </p:nvSpPr>
        <p:spPr>
          <a:xfrm>
            <a:off x="770011" y="1507576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the best success site, compared to the other 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16760E5-B007-2D9A-861D-D6437910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65790"/>
            <a:ext cx="7772400" cy="3659783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A0304FF-83A2-5023-0F4B-90F1D5C1593F}"/>
              </a:ext>
            </a:extLst>
          </p:cNvPr>
          <p:cNvSpPr txBox="1">
            <a:spLocks/>
          </p:cNvSpPr>
          <p:nvPr/>
        </p:nvSpPr>
        <p:spPr>
          <a:xfrm>
            <a:off x="770011" y="1507576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success rate is 73.1%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45BC87-B601-92C1-8966-66653D44AD6B}"/>
              </a:ext>
            </a:extLst>
          </p:cNvPr>
          <p:cNvSpPr txBox="1"/>
          <p:nvPr/>
        </p:nvSpPr>
        <p:spPr>
          <a:xfrm>
            <a:off x="828068" y="1610270"/>
            <a:ext cx="10530114" cy="4438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>
                <a:latin typeface=""/>
              </a:rPr>
              <a:t>SpaceX advertises Falcon 9 rocket launches on its website with a cost of 62 million dollars; other providers cost upward of 165 million dollars each, much of the savings is because SpaceX can reuse the first stage. </a:t>
            </a:r>
          </a:p>
          <a:p>
            <a:pPr>
              <a:lnSpc>
                <a:spcPct val="200000"/>
              </a:lnSpc>
            </a:pPr>
            <a:r>
              <a:rPr lang="en" altLang="ja-JP" b="0" i="0" dirty="0">
                <a:effectLst/>
                <a:latin typeface=""/>
              </a:rPr>
              <a:t>Therefore if we can determine if the first stage will land, we can determine the cost of a launch. This information can be used if an alternate company wants to bid against SpaceX for a rocket launch.</a:t>
            </a:r>
          </a:p>
          <a:p>
            <a:pPr>
              <a:lnSpc>
                <a:spcPct val="200000"/>
              </a:lnSpc>
            </a:pPr>
            <a:endParaRPr lang="en" altLang="ja-JP" dirty="0">
              <a:latin typeface=""/>
            </a:endParaRPr>
          </a:p>
          <a:p>
            <a:pPr>
              <a:lnSpc>
                <a:spcPct val="200000"/>
              </a:lnSpc>
            </a:pPr>
            <a:r>
              <a:rPr lang="en" altLang="ja-JP" dirty="0">
                <a:latin typeface=""/>
              </a:rPr>
              <a:t>From this points, our question is “Will the first stage land successfully with given Falcon 9?”</a:t>
            </a:r>
            <a:endParaRPr lang="en-US" altLang="ja-JP" dirty="0">
              <a:latin typeface=""/>
            </a:endParaRPr>
          </a:p>
          <a:p>
            <a:pPr>
              <a:lnSpc>
                <a:spcPct val="200000"/>
              </a:lnSpc>
            </a:pPr>
            <a:endParaRPr lang="ja-JP" altLang="en-US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vs payload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B414473-F849-50AE-F57B-21D5D05E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33" y="2138135"/>
            <a:ext cx="7772400" cy="4181215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05FE012-BA24-3B27-47CB-55686E4AD64F}"/>
              </a:ext>
            </a:extLst>
          </p:cNvPr>
          <p:cNvSpPr txBox="1">
            <a:spLocks/>
          </p:cNvSpPr>
          <p:nvPr/>
        </p:nvSpPr>
        <p:spPr>
          <a:xfrm>
            <a:off x="770011" y="1507576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(payload mass over 2,000) is slightly higher than lower mass load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487D8CC-0642-2050-448A-05D0B44B5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11" y="2921976"/>
            <a:ext cx="3550334" cy="2414227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EA35FA2-D2ED-ECA3-C14D-C9A5E1630D3C}"/>
              </a:ext>
            </a:extLst>
          </p:cNvPr>
          <p:cNvSpPr txBox="1">
            <a:spLocks/>
          </p:cNvSpPr>
          <p:nvPr/>
        </p:nvSpPr>
        <p:spPr>
          <a:xfrm>
            <a:off x="770011" y="1507576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prediction model are SVM, Logistic regression and KNN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best classification model is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FA51984-3588-94BD-23E4-416FF734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153" y="3030831"/>
            <a:ext cx="4597693" cy="32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37428"/>
            <a:ext cx="10515600" cy="46101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there is a positive correlation between number of flights and success rate. Also the success rate has improved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SSO, HEO, GEO, and ES-L1 have 100% success rates.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will be improved if the payload mass is higher.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ja-JP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prediction model are SVM, Logistic regression and KNN model.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link(main):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https://github.com/watanjo/CapstoneProject/tree/master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wiki: </a:t>
            </a:r>
            <a:r>
              <a:rPr lang="en" altLang="ja-JP" sz="1600" b="0" i="0" u="none" strike="noStrike" dirty="0">
                <a:effectLst/>
                <a:latin typeface="-apple-system"/>
                <a:hlinkClick r:id="rId5"/>
              </a:rPr>
              <a:t>https://en.wikipedia.org/wiki/List_of_Falcon_9_and_Falcon_Heavy_launches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2249927"/>
            <a:ext cx="10515600" cy="23581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Data is collected from the SpaceX API and web scraping from Wikipedia. Then we arrange our data with numerical number which can be used for predicting models.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Using this useful data, we visualize them with Seaborn and SQL. Also, we create map with Folium and Dashboard with 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 Dash.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Finally, we test some prediction model and decide the best prediction model.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r>
              <a:rPr lang="en-US" altLang="ja-JP" dirty="0">
                <a:solidFill>
                  <a:srgbClr val="0B49CB"/>
                </a:solidFill>
                <a:latin typeface="Abadi"/>
              </a:rPr>
              <a:t>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図表 1">
            <a:extLst>
              <a:ext uri="{FF2B5EF4-FFF2-40B4-BE49-F238E27FC236}">
                <a16:creationId xmlns:a16="http://schemas.microsoft.com/office/drawing/2014/main" id="{9EC6BA09-D945-4E96-4D8F-10666867D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11478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6AC3-E1CE-9872-B6EF-641C2E2A0C01}"/>
              </a:ext>
            </a:extLst>
          </p:cNvPr>
          <p:cNvSpPr txBox="1">
            <a:spLocks/>
          </p:cNvSpPr>
          <p:nvPr/>
        </p:nvSpPr>
        <p:spPr>
          <a:xfrm>
            <a:off x="838200" y="4733090"/>
            <a:ext cx="10515600" cy="4016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Git hub URL: https://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watanjo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CapstoneProject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/blob/master/1.CollectingTheData.ipynb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498C4CDD-0D36-67CC-89D0-87E6E56EF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43415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D43D08-415A-AEB3-A4D7-F0C5F062DDA6}"/>
              </a:ext>
            </a:extLst>
          </p:cNvPr>
          <p:cNvSpPr txBox="1">
            <a:spLocks/>
          </p:cNvSpPr>
          <p:nvPr/>
        </p:nvSpPr>
        <p:spPr>
          <a:xfrm>
            <a:off x="838200" y="4733090"/>
            <a:ext cx="10515600" cy="4016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Git hub URL: https://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watanjo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CapstoneProject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/blob/master/2.DataCollectionWithWebScraping.ipynb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図表 1">
            <a:extLst>
              <a:ext uri="{FF2B5EF4-FFF2-40B4-BE49-F238E27FC236}">
                <a16:creationId xmlns:a16="http://schemas.microsoft.com/office/drawing/2014/main" id="{C2D82D01-D42E-A230-2EDF-9F7FB719C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71210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245C-21C4-71E0-6475-F197A9DB1A59}"/>
              </a:ext>
            </a:extLst>
          </p:cNvPr>
          <p:cNvSpPr txBox="1">
            <a:spLocks/>
          </p:cNvSpPr>
          <p:nvPr/>
        </p:nvSpPr>
        <p:spPr>
          <a:xfrm>
            <a:off x="838200" y="4733090"/>
            <a:ext cx="10515600" cy="4016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Git hub URL: https://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watanjo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CapstoneProject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/blob/master/3.DataWrangling.ipynb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1903</Words>
  <Application>Microsoft Macintosh PowerPoint</Application>
  <PresentationFormat>ワイド画面</PresentationFormat>
  <Paragraphs>210</Paragraphs>
  <Slides>46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4" baseType="lpstr">
      <vt:lpstr>-apple-system</vt:lpstr>
      <vt:lpstr>Microsoft JhengHei</vt:lpstr>
      <vt:lpstr>Abadi</vt:lpstr>
      <vt:lpstr>Arial</vt:lpstr>
      <vt:lpstr>Calibri</vt:lpstr>
      <vt:lpstr>Calibri Light</vt:lpstr>
      <vt:lpstr>IBM Plex Mono SemiBold</vt:lpstr>
      <vt:lpstr>Custom Design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檀上 航</cp:lastModifiedBy>
  <cp:revision>199</cp:revision>
  <dcterms:created xsi:type="dcterms:W3CDTF">2021-04-29T18:58:34Z</dcterms:created>
  <dcterms:modified xsi:type="dcterms:W3CDTF">2022-10-10T05:15:08Z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